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89" r:id="rId10"/>
    <p:sldId id="290" r:id="rId11"/>
    <p:sldId id="291" r:id="rId12"/>
    <p:sldId id="292" r:id="rId13"/>
    <p:sldId id="293" r:id="rId14"/>
    <p:sldId id="267" r:id="rId15"/>
    <p:sldId id="371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300" r:id="rId26"/>
    <p:sldId id="277" r:id="rId27"/>
    <p:sldId id="278" r:id="rId28"/>
    <p:sldId id="279" r:id="rId29"/>
    <p:sldId id="294" r:id="rId30"/>
    <p:sldId id="280" r:id="rId31"/>
    <p:sldId id="281" r:id="rId32"/>
    <p:sldId id="282" r:id="rId33"/>
    <p:sldId id="372" r:id="rId34"/>
    <p:sldId id="283" r:id="rId35"/>
    <p:sldId id="285" r:id="rId36"/>
    <p:sldId id="287" r:id="rId37"/>
    <p:sldId id="374" r:id="rId38"/>
    <p:sldId id="373" r:id="rId39"/>
    <p:sldId id="375" r:id="rId40"/>
    <p:sldId id="284" r:id="rId41"/>
    <p:sldId id="376" r:id="rId42"/>
    <p:sldId id="296" r:id="rId43"/>
    <p:sldId id="370" r:id="rId44"/>
    <p:sldId id="368" r:id="rId45"/>
    <p:sldId id="369" r:id="rId46"/>
    <p:sldId id="301" r:id="rId47"/>
    <p:sldId id="377" r:id="rId48"/>
    <p:sldId id="318" r:id="rId49"/>
    <p:sldId id="331" r:id="rId50"/>
    <p:sldId id="332" r:id="rId51"/>
    <p:sldId id="319" r:id="rId52"/>
    <p:sldId id="333" r:id="rId53"/>
    <p:sldId id="334" r:id="rId54"/>
    <p:sldId id="335" r:id="rId55"/>
    <p:sldId id="355" r:id="rId56"/>
    <p:sldId id="336" r:id="rId57"/>
    <p:sldId id="337" r:id="rId58"/>
    <p:sldId id="338" r:id="rId59"/>
    <p:sldId id="339" r:id="rId60"/>
    <p:sldId id="340" r:id="rId61"/>
    <p:sldId id="341" r:id="rId62"/>
    <p:sldId id="356" r:id="rId63"/>
    <p:sldId id="344" r:id="rId64"/>
    <p:sldId id="345" r:id="rId65"/>
    <p:sldId id="342" r:id="rId66"/>
    <p:sldId id="343" r:id="rId67"/>
    <p:sldId id="346" r:id="rId68"/>
    <p:sldId id="347" r:id="rId69"/>
    <p:sldId id="357" r:id="rId70"/>
    <p:sldId id="348" r:id="rId71"/>
    <p:sldId id="349" r:id="rId72"/>
    <p:sldId id="350" r:id="rId73"/>
    <p:sldId id="351" r:id="rId74"/>
    <p:sldId id="352" r:id="rId75"/>
    <p:sldId id="353" r:id="rId76"/>
    <p:sldId id="358" r:id="rId77"/>
    <p:sldId id="320" r:id="rId78"/>
    <p:sldId id="354" r:id="rId79"/>
    <p:sldId id="305" r:id="rId80"/>
    <p:sldId id="378" r:id="rId81"/>
    <p:sldId id="361" r:id="rId82"/>
    <p:sldId id="362" r:id="rId83"/>
    <p:sldId id="363" r:id="rId84"/>
    <p:sldId id="367" r:id="rId85"/>
    <p:sldId id="364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1D93"/>
    <a:srgbClr val="C73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CB931-2C3C-468F-904E-ACEEB7213B36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8FFA-3E5D-4259-9B03-9872DD1B2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345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8FFA-3E5D-4259-9B03-9872DD1B235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805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51E13-8E1F-4132-9FBF-0050AC950F85}" type="datetimeFigureOut">
              <a:rPr lang="ru-RU" smtClean="0"/>
              <a:pPr/>
              <a:t>09.11.2019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1A50-BE9A-4EFC-8C06-918CC97B2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51E13-8E1F-4132-9FBF-0050AC950F85}" type="datetimeFigureOut">
              <a:rPr lang="ru-RU" smtClean="0"/>
              <a:pPr/>
              <a:t>09.11.2019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1A50-BE9A-4EFC-8C06-918CC97B2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51E13-8E1F-4132-9FBF-0050AC950F85}" type="datetimeFigureOut">
              <a:rPr lang="ru-RU" smtClean="0"/>
              <a:pPr/>
              <a:t>09.11.2019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1A50-BE9A-4EFC-8C06-918CC97B2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51E13-8E1F-4132-9FBF-0050AC950F85}" type="datetimeFigureOut">
              <a:rPr lang="ru-RU" smtClean="0"/>
              <a:pPr/>
              <a:t>09.11.2019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1A50-BE9A-4EFC-8C06-918CC97B2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51E13-8E1F-4132-9FBF-0050AC950F85}" type="datetimeFigureOut">
              <a:rPr lang="ru-RU" smtClean="0"/>
              <a:pPr/>
              <a:t>09.11.2019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1A50-BE9A-4EFC-8C06-918CC97B2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51E13-8E1F-4132-9FBF-0050AC950F85}" type="datetimeFigureOut">
              <a:rPr lang="ru-RU" smtClean="0"/>
              <a:pPr/>
              <a:t>09.11.2019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1A50-BE9A-4EFC-8C06-918CC97B2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51E13-8E1F-4132-9FBF-0050AC950F85}" type="datetimeFigureOut">
              <a:rPr lang="ru-RU" smtClean="0"/>
              <a:pPr/>
              <a:t>09.11.2019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1A50-BE9A-4EFC-8C06-918CC97B2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51E13-8E1F-4132-9FBF-0050AC950F85}" type="datetimeFigureOut">
              <a:rPr lang="ru-RU" smtClean="0"/>
              <a:pPr/>
              <a:t>09.11.2019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1A50-BE9A-4EFC-8C06-918CC97B2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51E13-8E1F-4132-9FBF-0050AC950F85}" type="datetimeFigureOut">
              <a:rPr lang="ru-RU" smtClean="0"/>
              <a:pPr/>
              <a:t>09.11.2019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1A50-BE9A-4EFC-8C06-918CC97B2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51E13-8E1F-4132-9FBF-0050AC950F85}" type="datetimeFigureOut">
              <a:rPr lang="ru-RU" smtClean="0"/>
              <a:pPr/>
              <a:t>09.11.2019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1A50-BE9A-4EFC-8C06-918CC97B2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51E13-8E1F-4132-9FBF-0050AC950F85}" type="datetimeFigureOut">
              <a:rPr lang="ru-RU" smtClean="0"/>
              <a:pPr/>
              <a:t>09.11.2019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1A50-BE9A-4EFC-8C06-918CC97B2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51E13-8E1F-4132-9FBF-0050AC950F85}" type="datetimeFigureOut">
              <a:rPr lang="ru-RU" smtClean="0"/>
              <a:pPr/>
              <a:t>09.11.2019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F1A50-BE9A-4EFC-8C06-918CC97B28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60.jpe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65.jpe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67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69.jpe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72.jpe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74.jpe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76.jpe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7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80.jpe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82.jpe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6.png"/><Relationship Id="rId5" Type="http://schemas.openxmlformats.org/officeDocument/2006/relationships/image" Target="../media/image85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602" y="1124744"/>
            <a:ext cx="9145016" cy="4680520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СОТВОРЕНИЕ МИРА</a:t>
            </a:r>
            <a:endParaRPr lang="ru-RU" sz="8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2000" r="-7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5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ПРОЕКТОР\сотворение мира\64853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404664"/>
            <a:ext cx="8890000" cy="5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ОЕКТОР\сотворение мира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8800"/>
            <a:ext cx="9140754" cy="5141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06" y="188640"/>
            <a:ext cx="8496944" cy="1584176"/>
          </a:xfrm>
          <a:effectLst/>
        </p:spPr>
        <p:txBody>
          <a:bodyPr>
            <a:noAutofit/>
          </a:bodyPr>
          <a:lstStyle/>
          <a:p>
            <a:r>
              <a:rPr lang="ru-RU" sz="3600" dirty="0" smtClean="0"/>
              <a:t>И благословил Бог седьмой день и освятил его; ибо в оный почил от всех дел Своих, которые Бог творил и созидал.</a:t>
            </a:r>
            <a:endParaRPr lang="ru-RU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 contrast="22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55576" y="2708920"/>
            <a:ext cx="7704856" cy="86409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ПЕРВЫЙ</a:t>
            </a:r>
            <a:endParaRPr lang="ru-RU" sz="6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3204" y="1412776"/>
            <a:ext cx="8229600" cy="1143000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14300" prst="hardEdge"/>
          </a:sp3d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СОТВОРЕНИЕ</a:t>
            </a:r>
            <a:endParaRPr lang="ru-RU" sz="8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8186" y="1412776"/>
            <a:ext cx="7772400" cy="147002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Бытие 1:1-2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начале сотворил Бог небо и землю. 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1520" y="4869160"/>
            <a:ext cx="8745016" cy="141500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Бытие 1:2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 была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безвидна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 пуста, и тьма над бездною, и Дух Божий носился над водою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11560" y="620689"/>
            <a:ext cx="7772400" cy="79208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ДЕНЬ ПЕРВЫЙ</a:t>
            </a:r>
            <a:endParaRPr lang="ru-RU" sz="5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finalhit_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3263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3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9"/>
            <a:ext cx="7772400" cy="792087"/>
          </a:xfrm>
          <a:effectLst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pPr algn="r"/>
            <a:r>
              <a:rPr lang="ru-RU" sz="5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ДЕНЬ ПЕРВЫЙ</a:t>
            </a:r>
            <a:endParaRPr lang="ru-RU" sz="5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700808"/>
            <a:ext cx="7632848" cy="576064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ru-RU" sz="3600" i="1" dirty="0" smtClean="0">
                <a:solidFill>
                  <a:schemeClr val="bg1"/>
                </a:solidFill>
              </a:rPr>
              <a:t> И сказал Бог: да будет свет</a:t>
            </a:r>
            <a:endParaRPr lang="ru-RU" sz="3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772816"/>
            <a:ext cx="7772400" cy="1500187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И стал свет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2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Шаблонка\Рабочий стол\Картинки\slide_3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9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Documents and Settings\Шаблонка\Рабочий стол\Картинки\Slide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80920" cy="792088"/>
          </a:xfr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ВТОРОЙ</a:t>
            </a:r>
            <a:endParaRPr lang="ru-RU" sz="6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finalhit_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79714" y="33265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ВТОРОЙ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714" y="5805264"/>
            <a:ext cx="8296742" cy="461665"/>
          </a:xfrm>
          <a:prstGeom prst="rect">
            <a:avLst/>
          </a:prstGeom>
          <a:solidFill>
            <a:schemeClr val="accent5">
              <a:lumMod val="40000"/>
              <a:lumOff val="60000"/>
              <a:alpha val="52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ru-RU" sz="2400" dirty="0"/>
              <a:t>И создал Бог твердь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911" y="5157192"/>
            <a:ext cx="8236006" cy="1200329"/>
          </a:xfrm>
          <a:prstGeom prst="rect">
            <a:avLst/>
          </a:prstGeom>
          <a:solidFill>
            <a:schemeClr val="accent5">
              <a:lumMod val="40000"/>
              <a:lumOff val="60000"/>
              <a:alpha val="52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ru-RU" b="1" u="sng" dirty="0"/>
              <a:t>Бытие 1:7</a:t>
            </a:r>
          </a:p>
          <a:p>
            <a:r>
              <a:rPr lang="ru-RU" dirty="0" smtClean="0"/>
              <a:t> </a:t>
            </a:r>
            <a:r>
              <a:rPr lang="ru-RU" dirty="0"/>
              <a:t>И создал Бог твердь, и отделил воду, которая под твердью, от воды, которая над твердью. И стало так</a:t>
            </a:r>
            <a:r>
              <a:rPr lang="ru-RU" dirty="0" smtClean="0"/>
              <a:t>. И назвал Бог твердь небом. И был вечер, и было утро: день второй.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7229" y="33265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ВТОРОЙ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Шаблонка\Рабочий стол\Картинки\slide_4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522" y="0"/>
            <a:ext cx="9191522" cy="68945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20971" y="2852936"/>
            <a:ext cx="8280920" cy="79208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ТРЕТИЙ</a:t>
            </a:r>
            <a:endParaRPr lang="ru-RU" sz="6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833" y="458112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Бытие 1:9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И сказал Бог: да соберется вода, которая под небом, в одно место, и да явится суша. И стало так. </a:t>
            </a:r>
            <a:b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И назвал Бог сушу землею, а собрание вод назвал морями. И увидел Бог, что </a:t>
            </a:r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хорошо.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finalhit_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Шаблонка\Рабочий стол\Картинки\slide_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Шаблонка\Рабочий стол\Картинки\slide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Шаблонка\Рабочий стол\Картинки\slide_5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9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Шаблонка\Рабочий стол\Картинки\nastol.com.ua-989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5776" y="0"/>
            <a:ext cx="1097235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Шаблонка\Рабочий стол\Картинки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784" y="0"/>
            <a:ext cx="1031278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Шаблонка\Рабочий стол\Картинки\slide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01286" cy="75009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58484" y="3212976"/>
            <a:ext cx="8280920" cy="792088"/>
          </a:xfrm>
          <a:prstGeom prst="rect">
            <a:avLst/>
          </a:prstGeom>
          <a:solidFill>
            <a:schemeClr val="tx2">
              <a:lumMod val="75000"/>
              <a:alpha val="23000"/>
            </a:schemeClr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ЧЕТВЕРТЫЙ</a:t>
            </a:r>
            <a:endParaRPr lang="ru-RU" sz="6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finalhit_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4604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869160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Бытие 1:16</a:t>
            </a:r>
          </a:p>
          <a:p>
            <a:r>
              <a:rPr lang="ru-RU" sz="2400" dirty="0" smtClean="0"/>
              <a:t>И</a:t>
            </a:r>
            <a:r>
              <a:rPr lang="ru-RU" sz="2400" dirty="0"/>
              <a:t> создал Бог два светила великие: светило большее, для управления днем,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077072"/>
            <a:ext cx="6462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Бытие 1:16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и</a:t>
            </a:r>
            <a:r>
              <a:rPr lang="ru-RU" sz="2800" dirty="0">
                <a:solidFill>
                  <a:schemeClr val="bg1"/>
                </a:solidFill>
              </a:rPr>
              <a:t> светило меньшее, для управления ночью, и звезды</a:t>
            </a:r>
            <a:r>
              <a:rPr lang="ru-RU" sz="2800" dirty="0" smtClean="0">
                <a:solidFill>
                  <a:schemeClr val="bg1"/>
                </a:solidFill>
              </a:rPr>
              <a:t>;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</a14:imgLayer>
                </a14:imgProps>
              </a:ext>
            </a:extLst>
          </a:blip>
          <a:srcRect/>
          <a:stretch>
            <a:fillRect l="-2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859" y="4365104"/>
            <a:ext cx="8496944" cy="1938992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Бытие 1:17-19</a:t>
            </a:r>
          </a:p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поставил их Бог на тверди небесной, чтобы светить на землю,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управлять днем и ночью, и отделять свет от тьмы. И увидел Бог, что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хорошо.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был вечер, и было утро: день четвертый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28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Шаблонка\Рабочий стол\Картинки\slide_6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75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41581" y="2636912"/>
            <a:ext cx="8280920" cy="792088"/>
          </a:xfrm>
          <a:prstGeom prst="rect">
            <a:avLst/>
          </a:prstGeom>
          <a:solidFill>
            <a:schemeClr val="tx2">
              <a:lumMod val="75000"/>
              <a:alpha val="23000"/>
            </a:schemeClr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ПЯТЫЙ</a:t>
            </a:r>
            <a:endParaRPr lang="ru-RU" sz="6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finalhit_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ПРОЕКТОР\сотворение мира\живая-природа_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44" y="366394"/>
            <a:ext cx="5448250" cy="3065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ПРОЕКТОР\сотворение мира\живая-природа_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36" y="3393256"/>
            <a:ext cx="5197116" cy="3464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ПРОЕКТОР\сотворение мира\живая-природа_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435005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ПРОЕКТОР\сотворение мира\живая-природа_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0728"/>
            <a:ext cx="31305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2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ПРОЕКТОР\сотворение мира\scree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86"/>
            <a:ext cx="9144000" cy="4572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12160" y="5733256"/>
            <a:ext cx="2611481" cy="11247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D:\ПРОЕКТОР\сотворение мира\ptitsa-golubaia-soika-vetki-iagody-plody-fon-zeleny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789040"/>
            <a:ext cx="3225065" cy="205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Шаблонка\Рабочий стол\Картинки\slide_6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757" cy="6858000"/>
          </a:xfrm>
          <a:prstGeom prst="rect">
            <a:avLst/>
          </a:prstGeom>
          <a:noFill/>
        </p:spPr>
      </p:pic>
      <p:pic>
        <p:nvPicPr>
          <p:cNvPr id="3074" name="Picture 2" descr="D:\ПРОЕКТОР\сотворение мира\живая-природа_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7" y="372007"/>
            <a:ext cx="8517359" cy="479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647" y="274638"/>
            <a:ext cx="8368153" cy="1210146"/>
          </a:xfrm>
          <a:effectLst>
            <a:reflection blurRad="6350" stA="50000" endA="300" endPos="38500" dist="50800" dir="5400000" sy="-100000" algn="bl" rotWithShape="0"/>
          </a:effectLst>
        </p:spPr>
        <p:txBody>
          <a:bodyPr/>
          <a:lstStyle/>
          <a:p>
            <a:pPr algn="l"/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ПЯТЫЙ ДЕНЬ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4068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Documents and Settings\Шаблонка\Рабочий стол\Картинки\slide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ПРОЕКТОР\сотворение мира\int_fakt_j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45" y="2553072"/>
            <a:ext cx="5234880" cy="3866772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1484784"/>
            <a:ext cx="8280920" cy="79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ШЕСТОЙ</a:t>
            </a:r>
            <a:endParaRPr lang="ru-RU" sz="6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finalhit_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9648" y="583201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РОЕКТОР\сотворение мира\rBVaEFcY44eAO9HyAAiIJ4dSEBU0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25" y="141717"/>
            <a:ext cx="7272808" cy="5816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9"/>
            <a:ext cx="7772400" cy="1008111"/>
          </a:xfrm>
        </p:spPr>
        <p:txBody>
          <a:bodyPr>
            <a:normAutofit/>
          </a:bodyPr>
          <a:lstStyle/>
          <a:p>
            <a:pPr algn="l"/>
            <a:r>
              <a:rPr lang="ru-RU" sz="6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ДЕНЬ</a:t>
            </a:r>
            <a:endParaRPr lang="ru-RU" sz="60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517232"/>
            <a:ext cx="8640960" cy="1224136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pPr algn="l"/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(Бытие 1:24-28,31)</a:t>
            </a:r>
          </a:p>
          <a:p>
            <a:pPr algn="l"/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сказал Бог: да произведет земля душу живую по роду её, скотов, и гадов, и зверей земных по роду их. И стало так.</a:t>
            </a:r>
            <a:endParaRPr lang="ru-RU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РОЕКТОР\сотворение мира\46608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3462"/>
            <a:ext cx="8046571" cy="569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657671"/>
            <a:ext cx="8640960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создал Бог зверей земных по роду их, и скот по роду его, и всех гадов земных по роду их. И увидел Бог, что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хорошо.</a:t>
            </a:r>
            <a:endParaRPr lang="ru-RU" sz="2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"/>
                    </a14:imgEffect>
                    <a14:imgEffect>
                      <a14:saturation sat="153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5400600" cy="295465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Бытие 1:26</a:t>
            </a:r>
          </a:p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сказал Бог: сотворим человека по образу Нашему и по подобию Нашему, и да владычествуют они над рыбами морскими, и над птицами небесными, и над скотом, и над всею землею, и над всеми гадами, пресмыкающимися по земле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0438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ПРОЕКТОР\сотворение мира\221355871c3cb2f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5" y="194590"/>
            <a:ext cx="8562975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9848" y="5309522"/>
            <a:ext cx="8343568" cy="12003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Бытие 1:27</a:t>
            </a:r>
          </a:p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сотворил Бог человека по образу Своему, по образу Божию сотворил его; мужчину и женщину сотворил их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1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ПРОЕКТОР\сотворение мира\64853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5" y="332656"/>
            <a:ext cx="8890000" cy="50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9326" y="5301208"/>
            <a:ext cx="8659191" cy="120032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b="1" dirty="0"/>
              <a:t>Бытие 1:28</a:t>
            </a:r>
          </a:p>
          <a:p>
            <a:r>
              <a:rPr lang="ru-RU" b="1" baseline="30000" dirty="0" smtClean="0"/>
              <a:t> </a:t>
            </a:r>
            <a:r>
              <a:rPr lang="ru-RU" dirty="0" smtClean="0"/>
              <a:t> </a:t>
            </a:r>
            <a:r>
              <a:rPr lang="ru-RU" dirty="0"/>
              <a:t>И благословил их Бог, и сказал им Бог: плодитесь и размножайтесь, и наполняйте землю, и обладайте ею, и владычествуйте над рыбами морскими, и над птицами небесными, и над всяким животным, пресмыкающимся по земле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2862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D:\ПРОЕКТОР\сотворение мира\2019007_univ_lsr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4581128"/>
          </a:xfrm>
          <a:prstGeom prst="rect">
            <a:avLst/>
          </a:prstGeom>
          <a:noFill/>
          <a:effectLst>
            <a:reflection blurRad="6350" stA="53000" endPos="2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84455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Бытие 1:31</a:t>
            </a:r>
          </a:p>
          <a:p>
            <a:r>
              <a:rPr lang="ru-RU" dirty="0" smtClean="0"/>
              <a:t>И</a:t>
            </a:r>
            <a:r>
              <a:rPr lang="ru-RU" dirty="0"/>
              <a:t> увидел Бог все, что Он создал, и вот, хорошо весьма. И был вечер, и было утро: день шестой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РОЕКТОР\сотворение мира\Космос_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41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2600" y="1772816"/>
            <a:ext cx="5472675" cy="183127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1300" b="1" spc="300" dirty="0" smtClean="0">
                <a:solidFill>
                  <a:srgbClr val="881D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mo" panose="020B0604020202020204" pitchFamily="34" charset="0"/>
                <a:cs typeface="Arimo" panose="020B0604020202020204" pitchFamily="34" charset="0"/>
              </a:rPr>
              <a:t>загадки</a:t>
            </a:r>
            <a:endParaRPr lang="ru-RU" sz="11300" b="1" spc="300" dirty="0">
              <a:solidFill>
                <a:srgbClr val="881D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Шаблонка\Рабочий стол\Картинки\1396891-question-mar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3183" y="0"/>
            <a:ext cx="11367183" cy="72866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Шаблонка\Рабочий стол\Картинки\slide_6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t="-2000" r="-1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ров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2287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Шаблонка\Рабочий стол\Картинки\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13881" y="-1785974"/>
            <a:ext cx="14742373" cy="104299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t="-4000" r="-1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едвед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01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Шаблонка\Рабочий стол\Картинки\s120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685800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2000"/>
                    </a14:imgEffect>
                  </a14:imgLayer>
                </a14:imgProps>
              </a:ext>
            </a:extLst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Шаблонка\Рабочий стол\Картинки\s12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552" y="0"/>
            <a:ext cx="8006152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бел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57.611199999999" end="38696.880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4328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РОЕКТОР\сотворение мира\230523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2366"/>
            <a:ext cx="8352928" cy="66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Шаблонка\Рабочий стол\Картинки\s1200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9848" y="260648"/>
            <a:ext cx="6191250" cy="619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Шаблонка\Рабочий стол\Картинки\ZX214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7319103"/>
          </a:xfrm>
          <a:prstGeom prst="rect">
            <a:avLst/>
          </a:prstGeom>
          <a:noFill/>
        </p:spPr>
      </p:pic>
      <p:pic>
        <p:nvPicPr>
          <p:cNvPr id="2" name="птич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88.3072" end="11205.24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Шаблонка\Рабочий стол\Картинки\s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714356"/>
            <a:ext cx="5689620" cy="568962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лев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41.4476" end="33957.10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Шаблонка\Рабочий стол\Картинки\rainbow-question-mark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85918" y="571480"/>
            <a:ext cx="5857875" cy="58578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ба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6.7188" end="33462.6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ПРОЕКТОР\сотворение мира\1102009451_univ_lsr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" y="638200"/>
            <a:ext cx="9135007" cy="4567504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ебр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1.3656" end="1273.54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Шаблонка\Рабочий стол\Картинки\s1200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7022329" cy="64293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1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яц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8.926" end="4786.82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Шаблонка\Рабочий стол\Картинки\unna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85728"/>
            <a:ext cx="6180133" cy="61801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rik-lis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43.4176" end="14178.6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01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ПРОЕКТОР\сотворение мира\C3TZR1g81UNaPs7vzNXHueW5ZM76DSHWEY7onmfLxcK2iP4hfLnXTCxo5KLFBAgJhCfA3dwviWnQWQojnVZ2CDoUKe5z3hWXudtmbdpyYHc7zaY9gWZaEo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16" y="476672"/>
            <a:ext cx="9164216" cy="4582108"/>
          </a:xfrm>
          <a:prstGeom prst="rect">
            <a:avLst/>
          </a:prstGeom>
          <a:ln>
            <a:noFill/>
          </a:ln>
          <a:effectLst>
            <a:reflection blurRad="25400" stA="49000" endPos="340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Documents and Settings\Шаблонка\Рабочий стол\Картинки\1742883_9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64377" y="0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Шаблонка\Рабочий стол\Картинки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6724" y="448750"/>
            <a:ext cx="5835672" cy="57394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лень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192.09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Шаблонка\Рабочий стол\Картинки\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13881" y="-1785974"/>
            <a:ext cx="14742373" cy="104299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ло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.86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Шаблонка\Рабочий стол\Картинки\question-mark-12365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27654"/>
            <a:ext cx="7848872" cy="680832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ышь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30.6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ПРОЕКТОР\сотворение мира\image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7"/>
            <a:ext cx="7629525" cy="5705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0">
              <a:schemeClr val="accent1">
                <a:alpha val="41000"/>
              </a:schemeClr>
            </a:glow>
            <a:reflection blurRad="12700" stA="79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вц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Шаблонка\Рабочий стол\Картинки\slide_17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ПРОЕКТОР\сотворение мира\programma_kotoraya_chitaet_fayly_dbf_12038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92696"/>
            <a:ext cx="9144000" cy="457200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/>
          <a:stretch>
            <a:fillRect l="100000" r="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6591" y="692696"/>
            <a:ext cx="8280920" cy="526297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Бог сказал: «Да будет свет» 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день один</a:t>
            </a:r>
          </a:p>
          <a:p>
            <a:pPr algn="ctr"/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Будет небо, будет твердь – это два.</a:t>
            </a:r>
          </a:p>
          <a:p>
            <a:pPr algn="ctr"/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земля, трава, деревья и цветы,</a:t>
            </a:r>
          </a:p>
          <a:p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Океаны, ручейки – это три.</a:t>
            </a: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-13000" contrast="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638396"/>
            <a:ext cx="9144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На четвёртый день решил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	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Бог создать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Солнце, звёзды и луну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	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 небе сиять.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А на пятый день Он птиц 	сотворил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 в моря Он разных рыб 	поселил.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7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500042"/>
            <a:ext cx="9144000" cy="56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На шестой создал Господь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всех зверей,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Обитателей лесов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 полей.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 людей Он сотворил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на шестой.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Отдохнуть Господь решил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на седьмой.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Шаблонка\Рабочий стол\Картинки\928eef0f88908ebb31f53a6f80be594a--bible-lessons-god-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3"/>
            <a:ext cx="9144000" cy="522419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238261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Я умею до семи посчитать, </a:t>
            </a:r>
            <a:br>
              <a:rPr lang="ru-RU" dirty="0" smtClean="0"/>
            </a:br>
            <a:r>
              <a:rPr lang="ru-RU" dirty="0" smtClean="0"/>
              <a:t>Если хочешь, то начну опять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ПРОЕКТОР\сотворение мира\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985" y="188640"/>
            <a:ext cx="6507495" cy="650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28000" r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208</Words>
  <Application>Microsoft Office PowerPoint</Application>
  <PresentationFormat>Экран (4:3)</PresentationFormat>
  <Paragraphs>62</Paragraphs>
  <Slides>85</Slides>
  <Notes>1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Тема Office</vt:lpstr>
      <vt:lpstr>СОТВОРЕНИЕ МИРА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 благословил Бог седьмой день и освятил его; ибо в оный почил от всех дел Своих, которые Бог творил и созидал.</vt:lpstr>
      <vt:lpstr>СОТВОРЕНИЕ</vt:lpstr>
      <vt:lpstr>Бытие 1:1-2 В начале сотворил Бог небо и землю. </vt:lpstr>
      <vt:lpstr>ДЕНЬ ПЕРВЫЙ</vt:lpstr>
      <vt:lpstr>Презентация PowerPoint</vt:lpstr>
      <vt:lpstr>Презентация PowerPoint</vt:lpstr>
      <vt:lpstr>Презентация PowerPoint</vt:lpstr>
      <vt:lpstr>ДЕНЬ ВТОРОЙ</vt:lpstr>
      <vt:lpstr>Презентация PowerPoint</vt:lpstr>
      <vt:lpstr>Презентация PowerPoint</vt:lpstr>
      <vt:lpstr>Презентация PowerPoint</vt:lpstr>
      <vt:lpstr>Бытие 1:9    И сказал Бог: да соберется вода, которая под небом, в одно место, и да явится суша. И стало так.     И назвал Бог сушу землею, а собрание вод назвал морями. И увидел Бог, что это хорошо.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ПЯТЫЙ ДЕНЬ</vt:lpstr>
      <vt:lpstr>Презентация PowerPoint</vt:lpstr>
      <vt:lpstr>6 ДЕНЬ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умею до семи посчитать,  Если хочешь, то начну опять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Шаблонка</dc:creator>
  <cp:lastModifiedBy>Владислав Ходаков</cp:lastModifiedBy>
  <cp:revision>84</cp:revision>
  <dcterms:created xsi:type="dcterms:W3CDTF">2019-09-30T16:19:51Z</dcterms:created>
  <dcterms:modified xsi:type="dcterms:W3CDTF">2019-11-09T09:15:10Z</dcterms:modified>
</cp:coreProperties>
</file>