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8" r:id="rId2"/>
    <p:sldId id="257" r:id="rId3"/>
    <p:sldId id="260" r:id="rId4"/>
    <p:sldId id="261" r:id="rId5"/>
    <p:sldId id="259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86" y="-102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A9812-635D-4FFE-848E-0146F6EE37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1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AE3F5-CA41-4922-80A0-45ABF41575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5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3A6DD-54DD-45C0-8265-963AA0BB7B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BF263-7854-4048-8B2E-20AE579182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8F323-5AC4-454A-8AFD-A8620BB12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2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1E9B2-E6DA-4056-893A-21493788DD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2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D0F20-56E2-44EB-B55C-14C3904DAC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7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32456-46BD-48CB-8845-14449AFC77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AB08C-7984-4E79-B7D9-3D59ED6197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5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0FFA8-2BC1-437D-9E1F-F08C2FBF4E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0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B3FBC-2D7E-495C-9A55-64AA7B1DE9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6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8F5646-88A5-4A37-86A5-5BA9F00396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-Season-Wallpaper-01"/>
          <p:cNvPicPr>
            <a:picLocks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3338" y="-95250"/>
            <a:ext cx="9209088" cy="5180013"/>
          </a:xfrm>
          <a:noFill/>
          <a:ln/>
        </p:spPr>
      </p:pic>
      <p:sp>
        <p:nvSpPr>
          <p:cNvPr id="5123" name="Rectangle 3"/>
          <p:cNvSpPr>
            <a:spLocks noChangeArrowheads="1"/>
          </p:cNvSpPr>
          <p:nvPr>
            <p:ph type="title"/>
          </p:nvPr>
        </p:nvSpPr>
        <p:spPr>
          <a:xfrm>
            <a:off x="179388" y="4941888"/>
            <a:ext cx="8785225" cy="1655762"/>
          </a:xfrm>
          <a:ln/>
        </p:spPr>
        <p:txBody>
          <a:bodyPr/>
          <a:lstStyle/>
          <a:p>
            <a:r>
              <a:rPr lang="ru-RU" altLang="en-US" sz="3600" b="1">
                <a:solidFill>
                  <a:schemeClr val="bg1"/>
                </a:solidFill>
                <a:latin typeface="Calibri" pitchFamily="34" charset="0"/>
              </a:rPr>
              <a:t>Научи нас так счислять дни наши, </a:t>
            </a:r>
            <a:br>
              <a:rPr lang="ru-RU" altLang="en-US" sz="36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altLang="en-US" sz="3600" b="1">
                <a:solidFill>
                  <a:schemeClr val="bg1"/>
                </a:solidFill>
                <a:latin typeface="Calibri" pitchFamily="34" charset="0"/>
              </a:rPr>
              <a:t>чтобы нам приобресть сердце мудрое.</a:t>
            </a:r>
            <a:r>
              <a:rPr lang="en-US" sz="3600" b="1">
                <a:solidFill>
                  <a:schemeClr val="bg1"/>
                </a:solidFill>
                <a:latin typeface="Calibri" pitchFamily="34" charset="0"/>
              </a:rPr>
              <a:t> </a:t>
            </a:r>
            <a:br>
              <a:rPr lang="en-US" sz="36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altLang="en-US" sz="3000" b="1">
                <a:solidFill>
                  <a:schemeClr val="bg1"/>
                </a:solidFill>
                <a:latin typeface="Calibri" pitchFamily="34" charset="0"/>
              </a:rPr>
              <a:t>Пс. 89:12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_seasons_1366x768_wallpaper_by_jhasenfusphoto-d31i04t"/>
          <p:cNvPicPr>
            <a:picLocks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9"/>
          <a:stretch>
            <a:fillRect/>
          </a:stretch>
        </p:blipFill>
        <p:spPr>
          <a:xfrm>
            <a:off x="-33338" y="188913"/>
            <a:ext cx="9209088" cy="5086350"/>
          </a:xfrm>
          <a:noFill/>
          <a:ln/>
        </p:spPr>
      </p:pic>
      <p:sp>
        <p:nvSpPr>
          <p:cNvPr id="4099" name="Rectangle 3"/>
          <p:cNvSpPr>
            <a:spLocks noChangeArrowheads="1"/>
          </p:cNvSpPr>
          <p:nvPr>
            <p:ph type="title"/>
          </p:nvPr>
        </p:nvSpPr>
        <p:spPr>
          <a:xfrm>
            <a:off x="179388" y="4868863"/>
            <a:ext cx="8785225" cy="1655762"/>
          </a:xfrm>
          <a:ln/>
        </p:spPr>
        <p:txBody>
          <a:bodyPr/>
          <a:lstStyle/>
          <a:p>
            <a:r>
              <a:rPr lang="ru-RU" altLang="en-US" sz="4000" b="1">
                <a:solidFill>
                  <a:schemeClr val="bg1"/>
                </a:solidFill>
                <a:latin typeface="Calibri" pitchFamily="34" charset="0"/>
              </a:rPr>
              <a:t>Научи нас так счислять дни наши, </a:t>
            </a:r>
            <a:br>
              <a:rPr lang="ru-RU" altLang="en-US" sz="40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altLang="en-US" sz="4000" b="1">
                <a:solidFill>
                  <a:schemeClr val="bg1"/>
                </a:solidFill>
                <a:latin typeface="Calibri" pitchFamily="34" charset="0"/>
              </a:rPr>
              <a:t>чтобы нам приобресть сердце мудрое.</a:t>
            </a:r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36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altLang="en-US" sz="3200" b="1">
                <a:solidFill>
                  <a:schemeClr val="bg1"/>
                </a:solidFill>
                <a:latin typeface="Calibri" pitchFamily="34" charset="0"/>
              </a:rPr>
              <a:t>Пс. 89:12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3684_2d_seas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-673100"/>
            <a:ext cx="85725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ChangeArrowheads="1"/>
          </p:cNvSpPr>
          <p:nvPr>
            <p:ph type="title"/>
          </p:nvPr>
        </p:nvSpPr>
        <p:spPr>
          <a:xfrm>
            <a:off x="107950" y="5302250"/>
            <a:ext cx="8785225" cy="1655763"/>
          </a:xfrm>
          <a:ln/>
        </p:spPr>
        <p:txBody>
          <a:bodyPr/>
          <a:lstStyle/>
          <a:p>
            <a:r>
              <a:rPr lang="ru-RU" altLang="en-US" sz="3200" b="1">
                <a:solidFill>
                  <a:schemeClr val="bg1"/>
                </a:solidFill>
                <a:latin typeface="Calibri" pitchFamily="34" charset="0"/>
              </a:rPr>
              <a:t>Научи нас так счислять дни наши, </a:t>
            </a:r>
            <a:br>
              <a:rPr lang="ru-RU" altLang="en-US" sz="32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altLang="en-US" sz="3200" b="1">
                <a:solidFill>
                  <a:schemeClr val="bg1"/>
                </a:solidFill>
                <a:latin typeface="Calibri" pitchFamily="34" charset="0"/>
              </a:rPr>
              <a:t>чтобы нам приобресть сердце мудрое.</a:t>
            </a: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36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altLang="en-US" sz="2400" b="1">
                <a:solidFill>
                  <a:schemeClr val="bg1"/>
                </a:solidFill>
                <a:latin typeface="Calibri" pitchFamily="34" charset="0"/>
              </a:rPr>
              <a:t>Пс. 89:12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3588_1280_102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93700" y="-815975"/>
            <a:ext cx="9601200" cy="7686675"/>
          </a:xfrm>
          <a:noFill/>
          <a:ln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998913" y="5583238"/>
            <a:ext cx="1438275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>
            <p:ph type="title"/>
          </p:nvPr>
        </p:nvSpPr>
        <p:spPr>
          <a:xfrm>
            <a:off x="179388" y="4868863"/>
            <a:ext cx="8785225" cy="1655762"/>
          </a:xfrm>
          <a:ln/>
        </p:spPr>
        <p:txBody>
          <a:bodyPr/>
          <a:lstStyle/>
          <a:p>
            <a:r>
              <a:rPr lang="ru-RU" altLang="en-US" sz="4000" b="1">
                <a:solidFill>
                  <a:schemeClr val="bg1"/>
                </a:solidFill>
                <a:latin typeface="Calibri" pitchFamily="34" charset="0"/>
              </a:rPr>
              <a:t>Научи нас так счислять дни наши, </a:t>
            </a:r>
            <a:br>
              <a:rPr lang="ru-RU" altLang="en-US" sz="40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altLang="en-US" sz="4000" b="1">
                <a:solidFill>
                  <a:schemeClr val="bg1"/>
                </a:solidFill>
                <a:latin typeface="Calibri" pitchFamily="34" charset="0"/>
              </a:rPr>
              <a:t>чтобы нам приобресть сердце мудрое.</a:t>
            </a:r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 </a:t>
            </a:r>
            <a:br>
              <a:rPr lang="en-US" sz="40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altLang="en-US" sz="3400" b="1">
                <a:solidFill>
                  <a:schemeClr val="bg1"/>
                </a:solidFill>
                <a:latin typeface="Calibri" pitchFamily="34" charset="0"/>
              </a:rPr>
              <a:t>Пс. 89:12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034_nature_1024_768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69863"/>
            <a:ext cx="9144000" cy="6859587"/>
          </a:xfrm>
          <a:noFill/>
          <a:ln/>
        </p:spPr>
      </p:pic>
      <p:sp>
        <p:nvSpPr>
          <p:cNvPr id="6147" name="Rectangle 3"/>
          <p:cNvSpPr>
            <a:spLocks noChangeArrowheads="1"/>
          </p:cNvSpPr>
          <p:nvPr>
            <p:ph type="title"/>
          </p:nvPr>
        </p:nvSpPr>
        <p:spPr>
          <a:xfrm>
            <a:off x="179388" y="4797425"/>
            <a:ext cx="8785225" cy="1655763"/>
          </a:xfrm>
          <a:ln/>
        </p:spPr>
        <p:txBody>
          <a:bodyPr/>
          <a:lstStyle/>
          <a:p>
            <a:r>
              <a:rPr lang="ru-RU" altLang="en-US" sz="4000" b="1">
                <a:solidFill>
                  <a:schemeClr val="bg1"/>
                </a:solidFill>
                <a:latin typeface="Calibri" pitchFamily="34" charset="0"/>
              </a:rPr>
              <a:t>Научи нас так счислять дни наши, </a:t>
            </a:r>
            <a:br>
              <a:rPr lang="ru-RU" altLang="en-US" sz="40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altLang="en-US" sz="4000" b="1">
                <a:solidFill>
                  <a:schemeClr val="bg1"/>
                </a:solidFill>
                <a:latin typeface="Calibri" pitchFamily="34" charset="0"/>
              </a:rPr>
              <a:t>чтобы нам приобресть сердце мудрое.</a:t>
            </a:r>
            <a:r>
              <a:rPr lang="en-US" sz="3600" b="1">
                <a:solidFill>
                  <a:schemeClr val="bg1"/>
                </a:solidFill>
                <a:latin typeface="Calibri" pitchFamily="34" charset="0"/>
              </a:rPr>
              <a:t> </a:t>
            </a:r>
            <a:br>
              <a:rPr lang="en-US" sz="36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altLang="en-US" sz="3200" b="1">
                <a:solidFill>
                  <a:schemeClr val="bg1"/>
                </a:solidFill>
                <a:latin typeface="Calibri" pitchFamily="34" charset="0"/>
              </a:rPr>
              <a:t>Пс. 89:12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157255233</TotalTime>
  <Pages>0</Pages>
  <Words>35</Words>
  <Characters>0</Characters>
  <Application>Microsoft Office PowerPoint</Application>
  <DocSecurity>0</DocSecurity>
  <PresentationFormat>On-screen Show (4:3)</PresentationFormat>
  <Lines>0</Lines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SimSun</vt:lpstr>
      <vt:lpstr>Wingdings</vt:lpstr>
      <vt:lpstr>Times New Roman</vt:lpstr>
      <vt:lpstr>Calibri</vt:lpstr>
      <vt:lpstr>BrowalliaUPC</vt:lpstr>
      <vt:lpstr>Calibri Light</vt:lpstr>
      <vt:lpstr>Default Design</vt:lpstr>
      <vt:lpstr>Научи нас так счислять дни наши,  чтобы нам приобресть сердце мудрое.  Пс. 89:12</vt:lpstr>
      <vt:lpstr>Научи нас так счислять дни наши,  чтобы нам приобресть сердце мудрое.  Пс. 89:12</vt:lpstr>
      <vt:lpstr>Научи нас так счислять дни наши,  чтобы нам приобресть сердце мудрое.  Пс. 89:12</vt:lpstr>
      <vt:lpstr>Научи нас так счислять дни наши,  чтобы нам приобресть сердце мудрое.  Пс. 89:12</vt:lpstr>
      <vt:lpstr>Научи нас так счислять дни наши,  чтобы нам приобресть сердце мудрое.  Пс. 89:12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Научи нас так счислять дни наши,  чтобы нам приобресть сердце мудрое.  Пс. 89:12</dc:title>
  <dc:creator>Asha</dc:creator>
  <cp:lastModifiedBy>vLADIMIR</cp:lastModifiedBy>
  <cp:revision>2</cp:revision>
  <cp:lastPrinted>1899-12-30T00:00:00Z</cp:lastPrinted>
  <dcterms:created xsi:type="dcterms:W3CDTF">2012-12-22T23:36:21Z</dcterms:created>
  <dcterms:modified xsi:type="dcterms:W3CDTF">2012-12-30T03:55:19Z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1033-8.1.0.3036</vt:lpwstr>
  </property>
</Properties>
</file>