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726" autoAdjust="0"/>
  </p:normalViewPr>
  <p:slideViewPr>
    <p:cSldViewPr>
      <p:cViewPr varScale="1">
        <p:scale>
          <a:sx n="61" d="100"/>
          <a:sy n="61" d="100"/>
        </p:scale>
        <p:origin x="-90" y="-1260"/>
      </p:cViewPr>
      <p:guideLst>
        <p:guide orient="horz" pos="2162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038A-D6F6-4788-9C23-FF6DC5379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3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54F20-63EA-4EDA-A131-5E1D0144C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86B13-1527-425C-B4AC-3EFC087FE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0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03ABD-0AD2-4F03-9549-9EBAA8E94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63E4-7FFA-4885-895D-D9E4411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6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38E2-D5FA-4B8E-BDE0-1642BCFE3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2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F72D5-5FE2-42BE-812C-712901287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1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FCF69-7FB2-40CF-B0B3-2B27BEA9B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7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CBF49-4450-4F29-B7F6-5EE92E7A7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F6C36-33D7-4E41-8F41-7620F0888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EC88D-03C0-40AD-94F0-4A4D85D2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6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0EA8F5-6A0F-4526-A3E7-529BAF743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-holy-night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" r="10698"/>
          <a:stretch>
            <a:fillRect/>
          </a:stretch>
        </p:blipFill>
        <p:spPr>
          <a:xfrm>
            <a:off x="-28575" y="-20638"/>
            <a:ext cx="9247188" cy="6915151"/>
          </a:xfrm>
          <a:noFill/>
        </p:spPr>
      </p:pic>
      <p:sp>
        <p:nvSpPr>
          <p:cNvPr id="2051" name="Rectangle 3"/>
          <p:cNvSpPr>
            <a:spLocks noChangeArrowheads="1"/>
          </p:cNvSpPr>
          <p:nvPr>
            <p:ph type="title"/>
          </p:nvPr>
        </p:nvSpPr>
        <p:spPr>
          <a:xfrm>
            <a:off x="612775" y="2203450"/>
            <a:ext cx="7991475" cy="2378075"/>
          </a:xfrm>
        </p:spPr>
        <p:txBody>
          <a:bodyPr/>
          <a:lstStyle/>
          <a:p>
            <a:pPr eaLnBrk="1" hangingPunct="1"/>
            <a:r>
              <a:rPr lang="en-US" sz="5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"И беспрекословно - </a:t>
            </a:r>
            <a:br>
              <a:rPr lang="en-US" sz="5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5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великая благочестия тайна: </a:t>
            </a:r>
            <a:br>
              <a:rPr lang="en-US" sz="5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5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Бог явился во плоти" </a:t>
            </a:r>
            <a:r>
              <a:rPr lang="en-US" sz="4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1-е Тим. 3:16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anger_and_cross_2_thumbnail_video_preview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513" y="1484313"/>
            <a:ext cx="913606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Чтоб потом родились </a:t>
            </a:r>
            <a:br>
              <a:rPr lang="en-US" altLang="en-US" sz="4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en-US" sz="4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мире Божьи дети,</a:t>
            </a:r>
            <a:br>
              <a:rPr lang="en-US" altLang="en-US" sz="4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Чтобы наступила эра христиан.</a:t>
            </a:r>
            <a:endParaRPr lang="en-US" altLang="en-US" sz="4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2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O Holy Night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" r="8369" b="1418"/>
          <a:stretch>
            <a:fillRect/>
          </a:stretch>
        </p:blipFill>
        <p:spPr bwMode="auto">
          <a:xfrm>
            <a:off x="-117475" y="-22225"/>
            <a:ext cx="9369425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3188" y="4294188"/>
            <a:ext cx="9355138" cy="2303462"/>
          </a:xfrm>
          <a:prstGeom prst="rect">
            <a:avLst/>
          </a:prstGeom>
          <a:solidFill>
            <a:schemeClr val="bg2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Эта ночь святая,</a:t>
            </a:r>
            <a:b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Эта ночь спасенья</a:t>
            </a:r>
            <a:b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Возвестила всему миру</a:t>
            </a:r>
            <a:b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Тайну Боговоплощенья.</a:t>
            </a:r>
            <a:endParaRPr 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2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ngel-shepherds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" t="1434" r="262" b="5975"/>
          <a:stretch>
            <a:fillRect/>
          </a:stretch>
        </p:blipFill>
        <p:spPr bwMode="auto">
          <a:xfrm>
            <a:off x="-31750" y="9525"/>
            <a:ext cx="9218613" cy="696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3188" y="4294188"/>
            <a:ext cx="9355138" cy="2303462"/>
          </a:xfrm>
          <a:prstGeom prst="rect">
            <a:avLst/>
          </a:prstGeom>
          <a:solidFill>
            <a:schemeClr val="bg2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Пастухи у стада,</a:t>
            </a:r>
            <a:b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В эту ночь не спали,</a:t>
            </a:r>
            <a:b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Святый Ангел прилетел к ним,</a:t>
            </a:r>
            <a:b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Из небесной светлой дали.</a:t>
            </a:r>
          </a:p>
        </p:txBody>
      </p:sp>
    </p:spTree>
    <p:extLst>
      <p:ext uri="{BB962C8B-B14F-4D97-AF65-F5344CB8AC3E}">
        <p14:creationId xmlns:p14="http://schemas.microsoft.com/office/powerpoint/2010/main" val="70177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8809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-22225"/>
            <a:ext cx="5976937" cy="709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3188" y="4294188"/>
            <a:ext cx="9355138" cy="2303462"/>
          </a:xfrm>
          <a:prstGeom prst="rect">
            <a:avLst/>
          </a:prstGeom>
          <a:solidFill>
            <a:schemeClr val="bg2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Страх объял великий</a:t>
            </a:r>
            <a:b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Их, детей пустыни.</a:t>
            </a:r>
            <a:b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Но сказал он: «О, не бойтесь –</a:t>
            </a:r>
            <a:b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Всему миру радость ныне»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en-US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28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epherds_abiding_in_the_fields__Block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-746125"/>
            <a:ext cx="8137525" cy="8045450"/>
          </a:xfrm>
          <a:noFill/>
          <a:ln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3188" y="4294188"/>
            <a:ext cx="9355138" cy="2303462"/>
          </a:xfrm>
          <a:prstGeom prst="rect">
            <a:avLst/>
          </a:prstGeom>
          <a:solidFill>
            <a:schemeClr val="bg2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«Ныне Бог родился,</a:t>
            </a:r>
            <a:b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Людям во спасенье;</a:t>
            </a:r>
            <a:b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Вы пойдите, посмотрите</a:t>
            </a:r>
            <a:b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На великое смирение».</a:t>
            </a:r>
          </a:p>
        </p:txBody>
      </p:sp>
    </p:spTree>
    <p:extLst>
      <p:ext uri="{BB962C8B-B14F-4D97-AF65-F5344CB8AC3E}">
        <p14:creationId xmlns:p14="http://schemas.microsoft.com/office/powerpoint/2010/main" val="34441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lukeangels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r="4559" b="288"/>
          <a:stretch>
            <a:fillRect/>
          </a:stretch>
        </p:blipFill>
        <p:spPr bwMode="auto">
          <a:xfrm>
            <a:off x="-103188" y="4510"/>
            <a:ext cx="9356726" cy="685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3188" y="4294188"/>
            <a:ext cx="9355138" cy="2303462"/>
          </a:xfrm>
          <a:prstGeom prst="rect">
            <a:avLst/>
          </a:prstGeom>
          <a:solidFill>
            <a:schemeClr val="bg2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И с высот небесных</a:t>
            </a:r>
            <a:b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Раздалось вдруг пенье:</a:t>
            </a:r>
            <a:b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«Слава, слава в Вышних Богу,</a:t>
            </a:r>
            <a:b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на земле благоволенье!» </a:t>
            </a:r>
          </a:p>
        </p:txBody>
      </p:sp>
    </p:spTree>
    <p:extLst>
      <p:ext uri="{BB962C8B-B14F-4D97-AF65-F5344CB8AC3E}">
        <p14:creationId xmlns:p14="http://schemas.microsoft.com/office/powerpoint/2010/main" val="242404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hristmas_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-128" r="7864"/>
          <a:stretch>
            <a:fillRect/>
          </a:stretch>
        </p:blipFill>
        <p:spPr bwMode="auto">
          <a:xfrm>
            <a:off x="-34925" y="-20638"/>
            <a:ext cx="9239250" cy="69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750" y="622300"/>
            <a:ext cx="8208963" cy="56864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Христос рожден, Бог воплощен,</a:t>
            </a:r>
            <a:br>
              <a:rPr lang="en-US" sz="4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Радуйтесь все, мир на земле!</a:t>
            </a:r>
            <a:br>
              <a:rPr lang="en-US" sz="4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В небе звезда ярко горит,</a:t>
            </a:r>
            <a:br>
              <a:rPr lang="en-US" sz="4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Путь в небеса людям открыт.</a:t>
            </a:r>
            <a:br>
              <a:rPr lang="en-US" sz="4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Чудная весть с неба звучит,</a:t>
            </a:r>
            <a:br>
              <a:rPr lang="en-US" sz="4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Слава Христу пусть не молчит!</a:t>
            </a:r>
            <a:endParaRPr lang="en-US" sz="4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3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hristmas_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-128" r="7864"/>
          <a:stretch>
            <a:fillRect/>
          </a:stretch>
        </p:blipFill>
        <p:spPr bwMode="auto">
          <a:xfrm>
            <a:off x="-34925" y="-20638"/>
            <a:ext cx="9239250" cy="69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622300"/>
            <a:ext cx="8137525" cy="56864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Христос рожден, Бог воплощен,</a:t>
            </a:r>
            <a:b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Радуйтесь все, мир на земле!</a:t>
            </a:r>
            <a:b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В ту ночь святую Ангелы пели</a:t>
            </a:r>
            <a:b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"Благоволенье, мир на земле!"</a:t>
            </a:r>
            <a:b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Иисус Христос родился,</a:t>
            </a:r>
            <a:b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Царь царей в мир воплотился</a:t>
            </a:r>
            <a:b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Чудная весть с неба звучит</a:t>
            </a:r>
            <a:b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Слава Христу пусть не молчит!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Picture 3" descr="star-of-bethlehem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0" y="-22225"/>
            <a:ext cx="9207500" cy="6907213"/>
          </a:xfrm>
          <a:solidFill>
            <a:schemeClr val="accent1"/>
          </a:solidFill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12775" y="2203450"/>
            <a:ext cx="7991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"И беспрекословно - </a:t>
            </a:r>
            <a:br>
              <a:rPr lang="en-US" sz="5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5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великая благочестия тайна: </a:t>
            </a:r>
            <a:br>
              <a:rPr lang="en-US" sz="5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5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Бог явился во плоти" 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1-е Тим. 3:16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verview2-600x400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-1170" r="3717"/>
          <a:stretch>
            <a:fillRect/>
          </a:stretch>
        </p:blipFill>
        <p:spPr>
          <a:xfrm>
            <a:off x="-36513" y="-96838"/>
            <a:ext cx="9286876" cy="6962776"/>
          </a:xfrm>
          <a:noFill/>
        </p:spPr>
      </p:pic>
      <p:sp>
        <p:nvSpPr>
          <p:cNvPr id="4099" name="Rectangle 3"/>
          <p:cNvSpPr>
            <a:spLocks noChangeArrowheads="1"/>
          </p:cNvSpPr>
          <p:nvPr>
            <p:ph type="title"/>
          </p:nvPr>
        </p:nvSpPr>
        <p:spPr>
          <a:xfrm>
            <a:off x="612775" y="2203450"/>
            <a:ext cx="7991475" cy="2378075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5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"И </a:t>
            </a:r>
            <a:r>
              <a:rPr lang="en-US" sz="5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беспрекословно</a:t>
            </a:r>
            <a:r>
              <a:rPr lang="en-US" sz="5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- </a:t>
            </a:r>
            <a:br>
              <a:rPr lang="en-US" sz="5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5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великая</a:t>
            </a:r>
            <a:r>
              <a:rPr lang="en-US" sz="5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благочестия</a:t>
            </a:r>
            <a:r>
              <a:rPr lang="en-US" sz="5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тайна</a:t>
            </a:r>
            <a:r>
              <a:rPr lang="en-US" sz="5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br>
              <a:rPr lang="en-US" sz="5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5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Бог</a:t>
            </a:r>
            <a:r>
              <a:rPr lang="en-US" sz="5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явился</a:t>
            </a:r>
            <a:r>
              <a:rPr lang="en-US" sz="5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</a:t>
            </a:r>
            <a:r>
              <a:rPr lang="en-US" sz="5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плоти</a:t>
            </a:r>
            <a:r>
              <a:rPr lang="en-US" sz="5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"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1-е </a:t>
            </a:r>
            <a:r>
              <a:rPr lang="en-US" sz="3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Тим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3:16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19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-137" r="2098"/>
          <a:stretch>
            <a:fillRect/>
          </a:stretch>
        </p:blipFill>
        <p:spPr bwMode="auto">
          <a:xfrm>
            <a:off x="-36513" y="-27384"/>
            <a:ext cx="920455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3338" y="3430588"/>
            <a:ext cx="9213851" cy="3382962"/>
          </a:xfrm>
          <a:prstGeom prst="rect">
            <a:avLst/>
          </a:prstGeom>
          <a:solidFill>
            <a:srgbClr val="80800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Аве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Мария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!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Господь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с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Тобою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Благословенна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Ты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между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женами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Радуйся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Мария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!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Ты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благословенна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Мария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Как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чиста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Твоя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душа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,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Неземной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красоты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полна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!</a:t>
            </a:r>
          </a:p>
          <a:p>
            <a:pPr algn="ctr"/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Ты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прекрасна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Мария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Дева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319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1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-137" r="2098"/>
          <a:stretch>
            <a:fillRect/>
          </a:stretch>
        </p:blipFill>
        <p:spPr bwMode="auto">
          <a:xfrm>
            <a:off x="-33338" y="-23813"/>
            <a:ext cx="9202738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92075" y="4221163"/>
            <a:ext cx="9272588" cy="2665412"/>
          </a:xfrm>
          <a:prstGeom prst="rect">
            <a:avLst/>
          </a:prstGeom>
          <a:solidFill>
            <a:srgbClr val="80800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Величит душа моя Господа,</a:t>
            </a:r>
            <a:br>
              <a:rPr lang="en-US" sz="3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И возрадовался дух мой о Боге дивном моем.</a:t>
            </a:r>
            <a:br>
              <a:rPr lang="en-US" sz="3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Рожденного Господа Иисуса Христа </a:t>
            </a:r>
            <a:br>
              <a:rPr lang="en-US" sz="3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И Спасителя нашего величаем мы ныне и вовеки</a:t>
            </a:r>
            <a:br>
              <a:rPr lang="en-US" sz="3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Слово, Слово Отца воплотилось для мира.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7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ew-st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20591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228850"/>
            <a:ext cx="91805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/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"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Вот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иду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!" -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сказал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Он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 fontAlgn="base"/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Звезды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расступились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 fontAlgn="base"/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До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окраин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неба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возвещалось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всем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 descr="silent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33399"/>
            <a:ext cx="912018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88" y="2205038"/>
            <a:ext cx="9144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/>
            <a:r>
              <a:rPr lang="en-US" alt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Тайна</a:t>
            </a:r>
            <a:r>
              <a:rPr lang="en-US" alt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воплощенья</a:t>
            </a:r>
            <a:r>
              <a:rPr lang="en-US" alt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 fontAlgn="base"/>
            <a:r>
              <a:rPr lang="ru-RU" alt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en-US" alt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нгелы</a:t>
            </a:r>
            <a:r>
              <a:rPr lang="en-US" alt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склонились</a:t>
            </a:r>
            <a:r>
              <a:rPr lang="en-US" alt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 fontAlgn="base"/>
            <a:r>
              <a:rPr lang="en-US" alt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en-US" alt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вошел</a:t>
            </a:r>
            <a:r>
              <a:rPr lang="en-US" alt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Спаситель</a:t>
            </a:r>
            <a:r>
              <a:rPr lang="en-US" alt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ночью</a:t>
            </a:r>
            <a:r>
              <a:rPr lang="en-US" alt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en-US" altLang="en-US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Вифлеем</a:t>
            </a:r>
            <a:r>
              <a:rPr lang="en-US" altLang="en-US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en-US" sz="4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1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181-d180d0bed0b6d0b4d0b5d181d182d0b2d0bed0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268413"/>
            <a:ext cx="91440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Обитавший в славе, в свете неприступном,</a:t>
            </a:r>
            <a:br>
              <a:rPr lang="en-US" sz="3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 превыше самых отдаленных звезд,</a:t>
            </a:r>
            <a:br>
              <a:rPr lang="en-US" sz="3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Он сошел на землю, людям стал доступным.</a:t>
            </a:r>
            <a:br>
              <a:rPr lang="en-US" sz="3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простоте - великий, а в величьи - прост!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16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ativity2"/>
          <p:cNvPicPr>
            <a:picLocks noChangeAspect="1" noChangeArrowheads="1"/>
          </p:cNvPicPr>
          <p:nvPr/>
        </p:nvPicPr>
        <p:blipFill>
          <a:blip r:embed="rId2">
            <a:lum bright="-36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-20638"/>
            <a:ext cx="978217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2263" y="1557338"/>
            <a:ext cx="9790113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Стал Он Человеком </a:t>
            </a:r>
          </a:p>
          <a:p>
            <a:pPr algn="ctr"/>
            <a:r>
              <a:rPr lang="ru-RU" altLang="en-US" sz="4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en-US" altLang="en-US" sz="4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 земной планете,</a:t>
            </a:r>
          </a:p>
          <a:p>
            <a:pPr algn="ctr"/>
            <a:r>
              <a:rPr lang="en-US" altLang="en-US" sz="4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Для того родился, изгнан был за стан,</a:t>
            </a:r>
          </a:p>
        </p:txBody>
      </p:sp>
    </p:spTree>
    <p:extLst>
      <p:ext uri="{BB962C8B-B14F-4D97-AF65-F5344CB8AC3E}">
        <p14:creationId xmlns:p14="http://schemas.microsoft.com/office/powerpoint/2010/main" val="4882286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157255219</TotalTime>
  <Pages>0</Pages>
  <Words>142</Words>
  <Characters>0</Characters>
  <Application>Microsoft Office PowerPoint</Application>
  <DocSecurity>0</DocSecurity>
  <PresentationFormat>On-screen Show (4:3)</PresentationFormat>
  <Lines>0</Lines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Default Design</vt:lpstr>
      <vt:lpstr>"И беспрекословно -  великая благочестия тайна:  Бог явился во плоти"  1-е Тим. 3:16</vt:lpstr>
      <vt:lpstr>PowerPoint Presentation</vt:lpstr>
      <vt:lpstr>"И беспрекословно -  великая благочестия тайна:  Бог явился во плоти"  1-е Тим. 3:16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"И беспрекословно -  великая благочестия тайна:  Бог явился во плоти"  1-е Тим. 3:16</dc:title>
  <dc:subject/>
  <dc:creator>Asha</dc:creator>
  <cp:keywords/>
  <dc:description/>
  <cp:lastModifiedBy>Vladimir</cp:lastModifiedBy>
  <cp:revision>7</cp:revision>
  <cp:lastPrinted>1899-12-30T00:00:00Z</cp:lastPrinted>
  <dcterms:created xsi:type="dcterms:W3CDTF">2012-12-03T22:38:17Z</dcterms:created>
  <dcterms:modified xsi:type="dcterms:W3CDTF">2012-12-11T21:54:41Z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1033-8.1.0.3036</vt:lpwstr>
  </property>
</Properties>
</file>