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20" y="-1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3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9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0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3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6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6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B9BA-84D5-4DF7-B379-CF6516F6A852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A4865-5CE7-4392-8670-B1B6506F7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5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Я верю в Иисуса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,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		</a:t>
            </a:r>
            <a:r>
              <a:rPr lang="en-US" sz="2800" smtClean="0">
                <a:solidFill>
                  <a:srgbClr val="7030A0"/>
                </a:solidFill>
                <a:latin typeface="Arial Black" pitchFamily="34" charset="0"/>
              </a:rPr>
              <a:t>	</a:t>
            </a:r>
            <a:r>
              <a:rPr lang="en-US" sz="2800" b="1" i="1" smtClean="0">
                <a:solidFill>
                  <a:srgbClr val="7030A0"/>
                </a:solidFill>
                <a:latin typeface="Times New Roman"/>
                <a:cs typeface="Times New Roman"/>
              </a:rPr>
              <a:t>Fmin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Он цель моей жизни и свет.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Я верю в Иисуса, 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прекраснее имени нет.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Я верю в любовь, 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великую Божью любовь,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В ней наше спасенье, 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прощение наших грехов.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27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rgbClr val="0070C0"/>
                </a:solidFill>
                <a:latin typeface="Arial Black" pitchFamily="34" charset="0"/>
              </a:rPr>
              <a:t>Припев:</a:t>
            </a:r>
            <a:endParaRPr lang="en-US" sz="2800" i="1" dirty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Моя радость,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моя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радость лишь в Нём. 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Моё счастье,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моё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счастье лишь в Нём.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Моя сила, моя сила лишь в Нём,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Только в Нём,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только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в Нём, только в Нём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93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Я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верю в Иисуса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и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помню, как нежно Он звал,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Спасенье и счастье 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Господь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даром мне предлагал.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На зов этот чудный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Спаситель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услышал в ответ: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«Ты Бог мой Единый,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другого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воистину нет!»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70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rgbClr val="0070C0"/>
                </a:solidFill>
                <a:latin typeface="Arial Black" pitchFamily="34" charset="0"/>
              </a:rPr>
              <a:t>Припев:</a:t>
            </a:r>
            <a:endParaRPr lang="en-US" sz="2800" i="1" dirty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Моя радость,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моя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радость лишь в Нём. 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Моё счастье,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моё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счастье лишь в Нём.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Моя сила, моя сила лишь в Нём,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Только в Нём,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только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в Нём, только в Нём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08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И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вот моё сердце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наполнила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радость о том,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Какое же счастье –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быть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в близком  общенье с Христом.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Хочу я чтоб люди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могли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это всё увидать,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Душою и сердцем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Спасителя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верой принять.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8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rgbClr val="0070C0"/>
                </a:solidFill>
                <a:latin typeface="Arial Black" pitchFamily="34" charset="0"/>
              </a:rPr>
              <a:t>Припев:</a:t>
            </a:r>
            <a:endParaRPr lang="en-US" sz="2800" i="1" dirty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Моя радость,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моя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радость лишь в Нём. 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Моё счастье,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моё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счастье лишь в Нём.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Моя сила, моя сила лишь в Нём,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Только в Нём, </a:t>
            </a: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только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в Нём, только в Нём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en-US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7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204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</dc:creator>
  <cp:lastModifiedBy>vladimir Zinchenko</cp:lastModifiedBy>
  <cp:revision>4</cp:revision>
  <dcterms:created xsi:type="dcterms:W3CDTF">2013-02-26T21:53:24Z</dcterms:created>
  <dcterms:modified xsi:type="dcterms:W3CDTF">2013-02-26T22:19:26Z</dcterms:modified>
</cp:coreProperties>
</file>