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0" r:id="rId6"/>
    <p:sldId id="263" r:id="rId7"/>
    <p:sldId id="261" r:id="rId8"/>
    <p:sldId id="264" r:id="rId9"/>
    <p:sldId id="25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E725-F8C6-4ED3-9654-1330BBAA2C8A}" type="datetimeFigureOut">
              <a:rPr lang="en-US" smtClean="0"/>
              <a:t>5/11/2008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14CE-CC4C-4974-B48C-4AF1C87681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E725-F8C6-4ED3-9654-1330BBAA2C8A}" type="datetimeFigureOut">
              <a:rPr lang="en-US" smtClean="0"/>
              <a:t>5/11/2008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14CE-CC4C-4974-B48C-4AF1C87681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E725-F8C6-4ED3-9654-1330BBAA2C8A}" type="datetimeFigureOut">
              <a:rPr lang="en-US" smtClean="0"/>
              <a:t>5/11/2008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14CE-CC4C-4974-B48C-4AF1C87681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E725-F8C6-4ED3-9654-1330BBAA2C8A}" type="datetimeFigureOut">
              <a:rPr lang="en-US" smtClean="0"/>
              <a:t>5/11/2008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14CE-CC4C-4974-B48C-4AF1C87681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E725-F8C6-4ED3-9654-1330BBAA2C8A}" type="datetimeFigureOut">
              <a:rPr lang="en-US" smtClean="0"/>
              <a:t>5/11/2008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14CE-CC4C-4974-B48C-4AF1C87681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E725-F8C6-4ED3-9654-1330BBAA2C8A}" type="datetimeFigureOut">
              <a:rPr lang="en-US" smtClean="0"/>
              <a:t>5/11/2008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14CE-CC4C-4974-B48C-4AF1C87681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E725-F8C6-4ED3-9654-1330BBAA2C8A}" type="datetimeFigureOut">
              <a:rPr lang="en-US" smtClean="0"/>
              <a:t>5/11/2008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14CE-CC4C-4974-B48C-4AF1C87681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E725-F8C6-4ED3-9654-1330BBAA2C8A}" type="datetimeFigureOut">
              <a:rPr lang="en-US" smtClean="0"/>
              <a:t>5/11/2008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14CE-CC4C-4974-B48C-4AF1C87681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E725-F8C6-4ED3-9654-1330BBAA2C8A}" type="datetimeFigureOut">
              <a:rPr lang="en-US" smtClean="0"/>
              <a:t>5/11/2008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14CE-CC4C-4974-B48C-4AF1C87681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E725-F8C6-4ED3-9654-1330BBAA2C8A}" type="datetimeFigureOut">
              <a:rPr lang="en-US" smtClean="0"/>
              <a:t>5/11/2008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14CE-CC4C-4974-B48C-4AF1C87681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2E725-F8C6-4ED3-9654-1330BBAA2C8A}" type="datetimeFigureOut">
              <a:rPr lang="en-US" smtClean="0"/>
              <a:t>5/11/2008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614CE-CC4C-4974-B48C-4AF1C87681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2E725-F8C6-4ED3-9654-1330BBAA2C8A}" type="datetimeFigureOut">
              <a:rPr lang="en-US" smtClean="0"/>
              <a:t>5/11/2008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614CE-CC4C-4974-B48C-4AF1C876811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0960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000" b="1" u="none" strike="noStrike" cap="none" normalizeH="0" baseline="0" dirty="0" smtClean="0"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Отец и Сын, и Дух Святой – Святая Троица,</a:t>
            </a:r>
            <a:endParaRPr kumimoji="0" lang="en-US" sz="4000" b="1" u="none" strike="noStrike" cap="none" normalizeH="0" baseline="0" dirty="0" smtClean="0"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000" b="1" u="none" strike="noStrike" cap="none" normalizeH="0" baseline="0" dirty="0" smtClean="0"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Призри с небес к стране земной, народ Твой молится.</a:t>
            </a:r>
            <a:endParaRPr kumimoji="0" lang="en-US" sz="4000" b="1" u="none" strike="noStrike" cap="none" normalizeH="0" baseline="0" dirty="0" smtClean="0"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57200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000" b="1" u="sng" strike="noStrike" cap="none" normalizeH="0" baseline="0" dirty="0" smtClean="0"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Припев</a:t>
            </a:r>
            <a:r>
              <a:rPr kumimoji="0" lang="ru-RU" sz="4000" b="1" u="none" strike="noStrike" cap="none" normalizeH="0" baseline="0" dirty="0" smtClean="0"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sz="3600" b="1" u="none" strike="noStrike" cap="none" normalizeH="0" baseline="0" dirty="0" smtClean="0"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000" b="1" u="none" strike="noStrike" cap="none" normalizeH="0" baseline="0" dirty="0" smtClean="0"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Тебе мы молимся, о, Дух Святой,</a:t>
            </a:r>
            <a:endParaRPr kumimoji="0" lang="en-US" sz="3600" b="1" u="none" strike="noStrike" cap="none" normalizeH="0" baseline="0" dirty="0" smtClean="0"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000" b="1" u="none" strike="noStrike" cap="none" normalizeH="0" baseline="0" dirty="0" smtClean="0"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Тебя мы славим в этот час, Святая Троица.</a:t>
            </a:r>
            <a:endParaRPr kumimoji="0" lang="en-US" sz="3600" b="1" u="none" strike="noStrike" cap="none" normalizeH="0" baseline="0" dirty="0" smtClean="0"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000" b="1" u="none" strike="noStrike" cap="none" normalizeH="0" baseline="0" dirty="0" smtClean="0"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Дай силы верными быть до конца, </a:t>
            </a:r>
            <a:endParaRPr kumimoji="0" lang="en-US" sz="3600" b="1" u="none" strike="noStrike" cap="none" normalizeH="0" baseline="0" dirty="0" smtClean="0"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000" b="1" u="none" strike="noStrike" cap="none" normalizeH="0" baseline="0" dirty="0" smtClean="0"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Хоть мало сильных среди нас, но Церковь строится.</a:t>
            </a:r>
            <a:endParaRPr kumimoji="0" lang="en-US" sz="3600" b="1" u="none" strike="noStrike" cap="none" normalizeH="0" baseline="0" dirty="0" smtClean="0"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22055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000" b="1" u="none" strike="noStrike" cap="none" normalizeH="0" baseline="0" dirty="0" smtClean="0"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Ты силу в церкви прояви, как в дни начальные.</a:t>
            </a:r>
            <a:endParaRPr kumimoji="0" lang="en-US" sz="4000" b="1" u="none" strike="noStrike" cap="none" normalizeH="0" baseline="0" dirty="0" smtClean="0"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000" b="1" u="none" strike="noStrike" cap="none" normalizeH="0" baseline="0" dirty="0" smtClean="0"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радостью благослови сердца печальные.</a:t>
            </a:r>
            <a:endParaRPr kumimoji="0" lang="en-US" sz="4000" b="1" u="none" strike="noStrike" cap="none" normalizeH="0" baseline="0" dirty="0" smtClean="0"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57200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000" b="1" u="sng" strike="noStrike" cap="none" normalizeH="0" baseline="0" dirty="0" smtClean="0"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Припев</a:t>
            </a:r>
            <a:r>
              <a:rPr kumimoji="0" lang="ru-RU" sz="4000" b="1" u="none" strike="noStrike" cap="none" normalizeH="0" baseline="0" dirty="0" smtClean="0"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sz="3600" b="1" u="none" strike="noStrike" cap="none" normalizeH="0" baseline="0" dirty="0" smtClean="0"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000" b="1" u="none" strike="noStrike" cap="none" normalizeH="0" baseline="0" dirty="0" smtClean="0"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Тебе мы молимся, о, Дух Святой,</a:t>
            </a:r>
            <a:endParaRPr kumimoji="0" lang="en-US" sz="3600" b="1" u="none" strike="noStrike" cap="none" normalizeH="0" baseline="0" dirty="0" smtClean="0"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000" b="1" u="none" strike="noStrike" cap="none" normalizeH="0" baseline="0" dirty="0" smtClean="0"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Тебя мы славим в этот час, Святая Троица.</a:t>
            </a:r>
            <a:endParaRPr kumimoji="0" lang="en-US" sz="3600" b="1" u="none" strike="noStrike" cap="none" normalizeH="0" baseline="0" dirty="0" smtClean="0"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000" b="1" u="none" strike="noStrike" cap="none" normalizeH="0" baseline="0" dirty="0" smtClean="0"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Дай силы верными быть до конца, </a:t>
            </a:r>
            <a:endParaRPr kumimoji="0" lang="en-US" sz="3600" b="1" u="none" strike="noStrike" cap="none" normalizeH="0" baseline="0" dirty="0" smtClean="0"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000" b="1" u="none" strike="noStrike" cap="none" normalizeH="0" baseline="0" dirty="0" smtClean="0"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Хоть мало сильных среди нас, но Церковь строится.</a:t>
            </a:r>
            <a:endParaRPr kumimoji="0" lang="en-US" sz="3600" b="1" u="none" strike="noStrike" cap="none" normalizeH="0" baseline="0" dirty="0" smtClean="0"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62000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400" b="1" u="none" strike="noStrike" cap="none" normalizeH="0" baseline="0" dirty="0" smtClean="0"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 года в год, то тут, то там, нам ямы роются,</a:t>
            </a:r>
            <a:endParaRPr kumimoji="0" lang="en-US" sz="4000" b="1" u="none" strike="noStrike" cap="none" normalizeH="0" baseline="0" dirty="0" smtClean="0"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400" b="1" u="none" strike="noStrike" cap="none" normalizeH="0" baseline="0" dirty="0" smtClean="0"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 к цели, даже среди ям, веди нас, Троица.</a:t>
            </a:r>
            <a:endParaRPr kumimoji="0" lang="en-US" sz="4000" b="1" u="none" strike="noStrike" cap="none" normalizeH="0" baseline="0" dirty="0" smtClean="0"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57200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000" b="1" u="sng" strike="noStrike" cap="none" normalizeH="0" baseline="0" dirty="0" smtClean="0"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Припев</a:t>
            </a:r>
            <a:r>
              <a:rPr kumimoji="0" lang="ru-RU" sz="4000" b="1" u="none" strike="noStrike" cap="none" normalizeH="0" baseline="0" dirty="0" smtClean="0"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sz="3600" b="1" u="none" strike="noStrike" cap="none" normalizeH="0" baseline="0" dirty="0" smtClean="0"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000" b="1" u="none" strike="noStrike" cap="none" normalizeH="0" baseline="0" dirty="0" smtClean="0"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Тебе мы молимся, о, Дух Святой,</a:t>
            </a:r>
            <a:endParaRPr kumimoji="0" lang="en-US" sz="3600" b="1" u="none" strike="noStrike" cap="none" normalizeH="0" baseline="0" dirty="0" smtClean="0"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000" b="1" u="none" strike="noStrike" cap="none" normalizeH="0" baseline="0" dirty="0" smtClean="0"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Тебя мы славим в этот час, Святая Троица.</a:t>
            </a:r>
            <a:endParaRPr kumimoji="0" lang="en-US" sz="3600" b="1" u="none" strike="noStrike" cap="none" normalizeH="0" baseline="0" dirty="0" smtClean="0"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000" b="1" u="none" strike="noStrike" cap="none" normalizeH="0" baseline="0" dirty="0" smtClean="0"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Дай силы верными быть до конца, </a:t>
            </a:r>
            <a:endParaRPr kumimoji="0" lang="en-US" sz="3600" b="1" u="none" strike="noStrike" cap="none" normalizeH="0" baseline="0" dirty="0" smtClean="0"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000" b="1" u="none" strike="noStrike" cap="none" normalizeH="0" baseline="0" dirty="0" smtClean="0"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Хоть мало сильных среди нас, но Церковь строится.</a:t>
            </a:r>
            <a:endParaRPr kumimoji="0" lang="en-US" sz="3600" b="1" u="none" strike="noStrike" cap="none" normalizeH="0" baseline="0" dirty="0" smtClean="0"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38200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400" b="1" i="1" u="none" strike="noStrike" cap="none" normalizeH="0" baseline="0" dirty="0" smtClean="0"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Пусть истина чрез Твой народ провозглашается.</a:t>
            </a:r>
            <a:endParaRPr kumimoji="0" lang="en-US" sz="4000" b="1" i="0" u="none" strike="noStrike" cap="none" normalizeH="0" baseline="0" dirty="0" smtClean="0"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400" b="1" i="1" u="none" strike="noStrike" cap="none" normalizeH="0" baseline="0" dirty="0" smtClean="0"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с верою Твоя любовь в нас открывается.</a:t>
            </a:r>
            <a:endParaRPr kumimoji="0" lang="ru-RU" sz="6000" b="1" i="0" u="none" strike="noStrike" cap="none" normalizeH="0" baseline="0" dirty="0" smtClean="0"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57200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000" b="1" u="sng" strike="noStrike" cap="none" normalizeH="0" baseline="0" dirty="0" smtClean="0"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Припев</a:t>
            </a:r>
            <a:r>
              <a:rPr kumimoji="0" lang="ru-RU" sz="4000" b="1" u="none" strike="noStrike" cap="none" normalizeH="0" baseline="0" dirty="0" smtClean="0"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sz="3600" b="1" u="none" strike="noStrike" cap="none" normalizeH="0" baseline="0" dirty="0" smtClean="0"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000" b="1" u="none" strike="noStrike" cap="none" normalizeH="0" baseline="0" dirty="0" smtClean="0"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Тебе мы молимся, о, Дух Святой,</a:t>
            </a:r>
            <a:endParaRPr kumimoji="0" lang="en-US" sz="3600" b="1" u="none" strike="noStrike" cap="none" normalizeH="0" baseline="0" dirty="0" smtClean="0"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000" b="1" u="none" strike="noStrike" cap="none" normalizeH="0" baseline="0" dirty="0" smtClean="0"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Тебя мы славим в этот час, Святая Троица.</a:t>
            </a:r>
            <a:endParaRPr kumimoji="0" lang="en-US" sz="3600" b="1" u="none" strike="noStrike" cap="none" normalizeH="0" baseline="0" dirty="0" smtClean="0"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000" b="1" u="none" strike="noStrike" cap="none" normalizeH="0" baseline="0" dirty="0" smtClean="0"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Дай силы верными быть до конца, </a:t>
            </a:r>
            <a:endParaRPr kumimoji="0" lang="en-US" sz="3600" b="1" u="none" strike="noStrike" cap="none" normalizeH="0" baseline="0" dirty="0" smtClean="0"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000" b="1" u="none" strike="noStrike" cap="none" normalizeH="0" baseline="0" dirty="0" smtClean="0"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Хоть мало сильных среди нас, но Церковь строится.</a:t>
            </a:r>
            <a:endParaRPr kumimoji="0" lang="en-US" sz="3600" b="1" u="none" strike="noStrike" cap="none" normalizeH="0" baseline="0" dirty="0" smtClean="0">
              <a:ln>
                <a:solidFill>
                  <a:schemeClr val="accent5">
                    <a:lumMod val="40000"/>
                    <a:lumOff val="60000"/>
                  </a:schemeClr>
                </a:solidFill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Отец и Сын, и Дух Святой – Святая Троица,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Призри с небес к стране земной, народ Твой молится.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Припев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Тебе мы молимся, о, Дух Святой,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Тебя мы славим в этот час, Святая Троица.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Дай силы верными быть до конца,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Хоть мало сильных среди нас, но Церковь строится.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Ты силу в церкви прояви, как в дни начальные.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радостью благослови сердца печальные.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 года в год, то тут, то там, нам ямы роются,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 к цели, даже среди ям, веди нас, Троица.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Пусть истина чрез Твой народ провозглашается.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с верою Твоя любовь в нас открывается.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359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church</dc:creator>
  <cp:lastModifiedBy>church</cp:lastModifiedBy>
  <cp:revision>10</cp:revision>
  <dcterms:created xsi:type="dcterms:W3CDTF">2008-05-12T04:39:34Z</dcterms:created>
  <dcterms:modified xsi:type="dcterms:W3CDTF">2008-05-12T05:58:39Z</dcterms:modified>
</cp:coreProperties>
</file>