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94737" autoAdjust="0"/>
  </p:normalViewPr>
  <p:slideViewPr>
    <p:cSldViewPr>
      <p:cViewPr varScale="1">
        <p:scale>
          <a:sx n="69" d="100"/>
          <a:sy n="69" d="100"/>
        </p:scale>
        <p:origin x="-4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4BE70-2818-44B0-B37B-AC1099BC089B}" type="datetimeFigureOut">
              <a:rPr lang="en-US" smtClean="0"/>
              <a:pPr/>
              <a:t>5/26/2008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A3F6-9E7E-466E-84BC-9E43275F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800" dirty="0">
                <a:ln w="28575">
                  <a:solidFill>
                    <a:schemeClr val="tx1"/>
                  </a:solidFill>
                </a:ln>
                <a:latin typeface="CyrillicHelvet" pitchFamily="34" charset="0"/>
              </a:rPr>
              <a:t>			        </a:t>
            </a:r>
            <a:endParaRPr lang="ru-RU" sz="2400" dirty="0">
              <a:ln w="28575">
                <a:solidFill>
                  <a:schemeClr val="tx1"/>
                </a:solidFill>
              </a:ln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Мимо текла, текла река,</a:t>
            </a: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плыли куда-то облака,</a:t>
            </a: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Шёл человек, была дорога</a:t>
            </a: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нелегка, да не легка</a:t>
            </a:r>
            <a:r>
              <a:rPr lang="ru-RU" sz="4400" b="1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 человек мечтал о том, чтобы построить новый дом</a:t>
            </a: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поселится счастье с ним в</a:t>
            </a: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доме одном, в доме одном.</a:t>
            </a:r>
            <a:r>
              <a:rPr lang="en-US" sz="48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800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yrillicHelvet" pitchFamily="34" charset="0"/>
              </a:rPr>
              <a:t>			        </a:t>
            </a:r>
            <a:endParaRPr lang="ru-RU" sz="240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Часто бывало, </a:t>
            </a:r>
            <a:r>
              <a:rPr lang="ru-RU" sz="4400" b="1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</a:rPr>
              <a:t>у</a:t>
            </a:r>
            <a:r>
              <a:rPr lang="ru-RU" sz="4400" b="1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ставал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неизменно напевал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Песню любимую свою,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ту, что пою, ту, что пою</a:t>
            </a:r>
            <a:r>
              <a:rPr lang="ru-RU" sz="4400" b="1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Дом, как известно всем давно,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не стены, не окно,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Даже не стулья за столом,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дом, это не дом.</a:t>
            </a:r>
            <a:r>
              <a:rPr lang="en-US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800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yrillicHelvet" pitchFamily="34" charset="0"/>
              </a:rPr>
              <a:t>			        </a:t>
            </a:r>
            <a:endParaRPr lang="ru-RU" sz="240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 - это там, куда готов ты возвращаться вновь и вновь,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Яростным, добрым, нежным, злым, еле живым, еле живым</a:t>
            </a:r>
            <a:r>
              <a:rPr lang="ru-RU" sz="4400" b="1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 - это там, где вас поймут,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там, где надеются и ждут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Там, где забудешь о плохом, -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твой дом, это твой дом.</a:t>
            </a:r>
            <a:r>
              <a:rPr lang="en-US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400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yrillicHelvet" pitchFamily="34" charset="0"/>
              </a:rPr>
              <a:t>			        </a:t>
            </a:r>
            <a:endParaRPr lang="ru-RU" sz="200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облаками, в вышине –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 чудный, дом тебе и мне,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Там приготовлен он Христом,</a:t>
            </a:r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чтоб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быть с Отцом,</a:t>
            </a:r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чтоб быть с Отцом</a:t>
            </a:r>
            <a:r>
              <a:rPr lang="ru-RU" sz="4400" b="1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 чтоб в небесном доме жить, нужно в земных домах хранить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Мир и любовь, уют и свет,</a:t>
            </a:r>
            <a:endParaRPr lang="ru-RU" sz="4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ru-RU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Божий завет, Божий завет.</a:t>
            </a:r>
            <a:r>
              <a:rPr lang="en-US" sz="44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church</dc:creator>
  <cp:lastModifiedBy>church</cp:lastModifiedBy>
  <cp:revision>3</cp:revision>
  <dcterms:created xsi:type="dcterms:W3CDTF">2008-05-26T12:33:20Z</dcterms:created>
  <dcterms:modified xsi:type="dcterms:W3CDTF">2008-05-26T13:12:15Z</dcterms:modified>
</cp:coreProperties>
</file>