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EB5F-902D-40A0-82FC-4E42C340B593}" type="datetimeFigureOut">
              <a:rPr lang="en-US" smtClean="0"/>
              <a:t>12/30/2007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E5CE-752F-46E9-94D6-B30B21EAC1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FSBC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Operator</dc:creator>
  <cp:lastModifiedBy>Operator</cp:lastModifiedBy>
  <cp:revision>1</cp:revision>
  <dcterms:created xsi:type="dcterms:W3CDTF">2007-12-30T17:30:56Z</dcterms:created>
  <dcterms:modified xsi:type="dcterms:W3CDTF">2007-12-30T17:31:47Z</dcterms:modified>
</cp:coreProperties>
</file>