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EBFD-3411-4D63-91FB-9670C0457761}" type="datetimeFigureOut">
              <a:rPr lang="en-US" smtClean="0"/>
              <a:t>11/23/2008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A408-8582-4390-B779-EE24AF393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EBFD-3411-4D63-91FB-9670C0457761}" type="datetimeFigureOut">
              <a:rPr lang="en-US" smtClean="0"/>
              <a:t>11/23/2008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A408-8582-4390-B779-EE24AF393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EBFD-3411-4D63-91FB-9670C0457761}" type="datetimeFigureOut">
              <a:rPr lang="en-US" smtClean="0"/>
              <a:t>11/23/2008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A408-8582-4390-B779-EE24AF393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EBFD-3411-4D63-91FB-9670C0457761}" type="datetimeFigureOut">
              <a:rPr lang="en-US" smtClean="0"/>
              <a:t>11/23/2008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A408-8582-4390-B779-EE24AF393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EBFD-3411-4D63-91FB-9670C0457761}" type="datetimeFigureOut">
              <a:rPr lang="en-US" smtClean="0"/>
              <a:t>11/23/2008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A408-8582-4390-B779-EE24AF393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EBFD-3411-4D63-91FB-9670C0457761}" type="datetimeFigureOut">
              <a:rPr lang="en-US" smtClean="0"/>
              <a:t>11/23/2008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A408-8582-4390-B779-EE24AF393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EBFD-3411-4D63-91FB-9670C0457761}" type="datetimeFigureOut">
              <a:rPr lang="en-US" smtClean="0"/>
              <a:t>11/23/2008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A408-8582-4390-B779-EE24AF393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EBFD-3411-4D63-91FB-9670C0457761}" type="datetimeFigureOut">
              <a:rPr lang="en-US" smtClean="0"/>
              <a:t>11/23/2008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A408-8582-4390-B779-EE24AF393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EBFD-3411-4D63-91FB-9670C0457761}" type="datetimeFigureOut">
              <a:rPr lang="en-US" smtClean="0"/>
              <a:t>11/23/2008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A408-8582-4390-B779-EE24AF393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EBFD-3411-4D63-91FB-9670C0457761}" type="datetimeFigureOut">
              <a:rPr lang="en-US" smtClean="0"/>
              <a:t>11/23/2008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A408-8582-4390-B779-EE24AF393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EBFD-3411-4D63-91FB-9670C0457761}" type="datetimeFigureOut">
              <a:rPr lang="en-US" smtClean="0"/>
              <a:t>11/23/2008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A408-8582-4390-B779-EE24AF393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7EBFD-3411-4D63-91FB-9670C0457761}" type="datetimeFigureOut">
              <a:rPr lang="en-US" smtClean="0"/>
              <a:t>11/23/2008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1A408-8582-4390-B779-EE24AF393D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GYPT09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8600"/>
            <a:ext cx="9144000" cy="3352800"/>
          </a:xfrm>
        </p:spPr>
        <p:txBody>
          <a:bodyPr>
            <a:normAutofit/>
          </a:bodyPr>
          <a:lstStyle/>
          <a:p>
            <a:r>
              <a:rPr lang="ru-RU" sz="3000" b="1" dirty="0" smtClean="0"/>
              <a:t>1</a:t>
            </a:r>
            <a:br>
              <a:rPr lang="ru-RU" sz="3000" b="1" dirty="0" smtClean="0"/>
            </a:br>
            <a:r>
              <a:rPr lang="ru-RU" sz="3000" b="1" dirty="0" smtClean="0"/>
              <a:t>Благодарю Тебя я, Господь из Назарета.</a:t>
            </a:r>
            <a:br>
              <a:rPr lang="ru-RU" sz="3000" b="1" dirty="0" smtClean="0"/>
            </a:br>
            <a:r>
              <a:rPr lang="ru-RU" sz="3000" b="1" dirty="0" smtClean="0"/>
              <a:t>За счастье что Тобою мне дано.</a:t>
            </a:r>
            <a:br>
              <a:rPr lang="ru-RU" sz="3000" b="1" dirty="0" smtClean="0"/>
            </a:br>
            <a:r>
              <a:rPr lang="en-US" sz="3000" b="1" dirty="0" smtClean="0"/>
              <a:t>“</a:t>
            </a:r>
            <a:r>
              <a:rPr lang="ru-RU" sz="3000" b="1" dirty="0" smtClean="0"/>
              <a:t>За то что вот однажды, меня Ты в жизни встретил</a:t>
            </a:r>
            <a:br>
              <a:rPr lang="ru-RU" sz="3000" b="1" dirty="0" smtClean="0"/>
            </a:br>
            <a:r>
              <a:rPr lang="ru-RU" sz="3000" b="1" dirty="0" smtClean="0"/>
              <a:t>И стало на путях моих светло.</a:t>
            </a:r>
            <a:r>
              <a:rPr lang="en-US" sz="3000" b="1" dirty="0" smtClean="0"/>
              <a:t>”</a:t>
            </a:r>
            <a:br>
              <a:rPr lang="en-US" sz="3000" b="1" dirty="0" smtClean="0"/>
            </a:br>
            <a:r>
              <a:rPr lang="en-US" sz="3000" b="1" dirty="0" smtClean="0"/>
              <a:t>2p</a:t>
            </a:r>
            <a:endParaRPr lang="en-US" sz="30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GYPT09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8600"/>
            <a:ext cx="9144000" cy="3352800"/>
          </a:xfrm>
        </p:spPr>
        <p:txBody>
          <a:bodyPr>
            <a:normAutofit/>
          </a:bodyPr>
          <a:lstStyle/>
          <a:p>
            <a:r>
              <a:rPr lang="ru-RU" sz="3000" b="1" dirty="0" smtClean="0"/>
              <a:t>2</a:t>
            </a:r>
            <a:br>
              <a:rPr lang="ru-RU" sz="3000" b="1" dirty="0" smtClean="0"/>
            </a:br>
            <a:r>
              <a:rPr lang="ru-RU" sz="3000" b="1" dirty="0" smtClean="0"/>
              <a:t>Ты шел ко мне на встречу, Господь из Назарета</a:t>
            </a:r>
            <a:br>
              <a:rPr lang="ru-RU" sz="3000" b="1" dirty="0" smtClean="0"/>
            </a:br>
            <a:r>
              <a:rPr lang="ru-RU" sz="3000" b="1" dirty="0" smtClean="0"/>
              <a:t>Повел путем где прежде Ты ходил.</a:t>
            </a:r>
            <a:br>
              <a:rPr lang="ru-RU" sz="3000" b="1" dirty="0" smtClean="0"/>
            </a:br>
            <a:r>
              <a:rPr lang="en-US" sz="3000" b="1" dirty="0" smtClean="0"/>
              <a:t>“</a:t>
            </a:r>
            <a:r>
              <a:rPr lang="ru-RU" sz="3000" b="1" dirty="0" smtClean="0"/>
              <a:t>Везде встречались люди, которых Ты утешил,</a:t>
            </a:r>
            <a:br>
              <a:rPr lang="ru-RU" sz="3000" b="1" dirty="0" smtClean="0"/>
            </a:br>
            <a:r>
              <a:rPr lang="ru-RU" sz="3000" b="1" dirty="0" smtClean="0"/>
              <a:t>Которых Ты нашел и исцелил.</a:t>
            </a:r>
            <a:r>
              <a:rPr lang="en-US" sz="3000" b="1" dirty="0" smtClean="0"/>
              <a:t>”</a:t>
            </a:r>
            <a:br>
              <a:rPr lang="en-US" sz="3000" b="1" dirty="0" smtClean="0"/>
            </a:br>
            <a:r>
              <a:rPr lang="en-US" sz="3000" b="1" dirty="0" smtClean="0"/>
              <a:t>2p</a:t>
            </a:r>
            <a:endParaRPr lang="en-US" sz="30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GYPT09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8600"/>
            <a:ext cx="9144000" cy="3428999"/>
          </a:xfrm>
        </p:spPr>
        <p:txBody>
          <a:bodyPr>
            <a:normAutofit/>
          </a:bodyPr>
          <a:lstStyle/>
          <a:p>
            <a:r>
              <a:rPr lang="ru-RU" sz="3000" b="1" dirty="0" smtClean="0"/>
              <a:t>3</a:t>
            </a:r>
            <a:br>
              <a:rPr lang="ru-RU" sz="3000" b="1" dirty="0" smtClean="0"/>
            </a:br>
            <a:r>
              <a:rPr lang="ru-RU" sz="3000" b="1" dirty="0" smtClean="0"/>
              <a:t>Я видел слезы счастья, в глазах освобожденных,</a:t>
            </a:r>
            <a:br>
              <a:rPr lang="ru-RU" sz="3000" b="1" dirty="0" smtClean="0"/>
            </a:br>
            <a:r>
              <a:rPr lang="ru-RU" sz="3000" b="1" dirty="0" smtClean="0"/>
              <a:t>Я слышал Твои кроткие слова:</a:t>
            </a:r>
            <a:br>
              <a:rPr lang="ru-RU" sz="3000" b="1" dirty="0" smtClean="0"/>
            </a:br>
            <a:r>
              <a:rPr lang="en-US" sz="3000" b="1" dirty="0" smtClean="0"/>
              <a:t>“</a:t>
            </a:r>
            <a:r>
              <a:rPr lang="ru-RU" sz="3000" b="1" dirty="0" smtClean="0"/>
              <a:t>Смотри и будь таким же, смотри и делай тоже.</a:t>
            </a:r>
            <a:br>
              <a:rPr lang="ru-RU" sz="3000" b="1" dirty="0" smtClean="0"/>
            </a:br>
            <a:r>
              <a:rPr lang="ru-RU" sz="3000" b="1" dirty="0" smtClean="0"/>
              <a:t>Люби людей как любишь ты себя.</a:t>
            </a:r>
            <a:r>
              <a:rPr lang="en-US" sz="3000" b="1" dirty="0" smtClean="0"/>
              <a:t>”</a:t>
            </a:r>
            <a:br>
              <a:rPr lang="en-US" sz="3000" b="1" dirty="0" smtClean="0"/>
            </a:br>
            <a:r>
              <a:rPr lang="en-US" sz="3000" b="1" dirty="0" smtClean="0"/>
              <a:t>2p</a:t>
            </a:r>
            <a:endParaRPr lang="en-US" sz="30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GYPT09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3505200"/>
          </a:xfrm>
        </p:spPr>
        <p:txBody>
          <a:bodyPr>
            <a:noAutofit/>
          </a:bodyPr>
          <a:lstStyle/>
          <a:p>
            <a:r>
              <a:rPr lang="ru-RU" sz="3000" b="1" dirty="0" smtClean="0"/>
              <a:t>4</a:t>
            </a:r>
            <a:br>
              <a:rPr lang="ru-RU" sz="3000" b="1" dirty="0" smtClean="0"/>
            </a:br>
            <a:r>
              <a:rPr lang="ru-RU" sz="3000" b="1" dirty="0" smtClean="0"/>
              <a:t>Веди меня и дальше, Господь из Назорета.</a:t>
            </a:r>
            <a:br>
              <a:rPr lang="ru-RU" sz="3000" b="1" dirty="0" smtClean="0"/>
            </a:br>
            <a:r>
              <a:rPr lang="ru-RU" sz="3000" b="1" dirty="0" smtClean="0"/>
              <a:t>Лишь там где мне пройти с Тобой дано,</a:t>
            </a:r>
            <a:br>
              <a:rPr lang="ru-RU" sz="3000" b="1" dirty="0" smtClean="0"/>
            </a:br>
            <a:r>
              <a:rPr lang="en-US" sz="3000" b="1" dirty="0" smtClean="0"/>
              <a:t>“</a:t>
            </a:r>
            <a:r>
              <a:rPr lang="ru-RU" sz="3000" b="1" dirty="0" smtClean="0"/>
              <a:t>Не будет изнуренных, не будет несогретых,</a:t>
            </a:r>
            <a:br>
              <a:rPr lang="ru-RU" sz="3000" b="1" dirty="0" smtClean="0"/>
            </a:br>
            <a:r>
              <a:rPr lang="ru-RU" sz="3000" b="1" dirty="0" smtClean="0"/>
              <a:t>Твой свет во мне пусть светит горячо.</a:t>
            </a:r>
            <a:r>
              <a:rPr lang="en-US" sz="3000" b="1" dirty="0" smtClean="0"/>
              <a:t>”</a:t>
            </a:r>
            <a:br>
              <a:rPr lang="en-US" sz="3000" b="1" dirty="0" smtClean="0"/>
            </a:br>
            <a:r>
              <a:rPr lang="en-US" sz="3000" b="1" dirty="0" smtClean="0"/>
              <a:t>2p</a:t>
            </a:r>
            <a:br>
              <a:rPr lang="en-US" sz="3000" b="1" dirty="0" smtClean="0"/>
            </a:br>
            <a:r>
              <a:rPr lang="en-US" sz="3000" b="1" dirty="0" smtClean="0"/>
              <a:t>*	*	*</a:t>
            </a:r>
            <a:r>
              <a:rPr lang="en-US" sz="3000" b="1" dirty="0" smtClean="0"/>
              <a:t/>
            </a:r>
            <a:br>
              <a:rPr lang="en-US" sz="3000" b="1" dirty="0" smtClean="0"/>
            </a:br>
            <a:endParaRPr lang="en-US" sz="30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1 Благодарю Тебя я, Господь из Назарета. За счастье что Тобою мне дано. “За то что вот однажды, меня Ты в жизни встретил И стало на путях моих светло.” 2p</vt:lpstr>
      <vt:lpstr>2 Ты шел ко мне на встречу, Господь из Назарета Повел путем где прежде Ты ходил. “Везде встречались люди, которых Ты утешил, Которых Ты нашел и исцелил.” 2p</vt:lpstr>
      <vt:lpstr>3 Я видел слезы счастья, в глазах освобожденных, Я слышал Твои кроткие слова: “Смотри и будь таким же, смотри и делай тоже. Люби людей как любишь ты себя.” 2p</vt:lpstr>
      <vt:lpstr>4 Веди меня и дальше, Господь из Назорета. Лишь там где мне пройти с Тобой дано, “Не будет изнуренных, не будет несогретых, Твой свет во мне пусть светит горячо.” 2p * * * </vt:lpstr>
      <vt:lpstr>Slide 5</vt:lpstr>
    </vt:vector>
  </TitlesOfParts>
  <Company>FSBC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Благодарю Тебя я, Господь из Назарета. За счастье что Тобою мне дано. За то что вот однажды, меня Ты в жизни встретил И стало на путях моих светло.</dc:title>
  <dc:creator>Operator</dc:creator>
  <cp:lastModifiedBy>Operator</cp:lastModifiedBy>
  <cp:revision>6</cp:revision>
  <dcterms:created xsi:type="dcterms:W3CDTF">2008-11-23T23:31:55Z</dcterms:created>
  <dcterms:modified xsi:type="dcterms:W3CDTF">2008-11-24T01:05:46Z</dcterms:modified>
</cp:coreProperties>
</file>