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 </a:t>
            </a:r>
            <a:r>
              <a:rPr lang="ru-RU" sz="5800" b="1" dirty="0" smtClean="0">
                <a:solidFill>
                  <a:schemeClr val="bg1"/>
                </a:solidFill>
              </a:rPr>
              <a:t>1. О мой друг, посмотри. Видишь - там, вдалеке, </a:t>
            </a:r>
            <a:br>
              <a:rPr lang="ru-RU" sz="5800" b="1" dirty="0" smtClean="0">
                <a:solidFill>
                  <a:schemeClr val="bg1"/>
                </a:solidFill>
              </a:rPr>
            </a:br>
            <a:r>
              <a:rPr lang="ru-RU" sz="5800" b="1" dirty="0" smtClean="0">
                <a:solidFill>
                  <a:schemeClr val="bg1"/>
                </a:solidFill>
              </a:rPr>
              <a:t>Агнец Божий висит На </a:t>
            </a:r>
            <a:r>
              <a:rPr lang="ru-RU" sz="5800" b="1" dirty="0" err="1" smtClean="0">
                <a:solidFill>
                  <a:schemeClr val="bg1"/>
                </a:solidFill>
              </a:rPr>
              <a:t>Голгофском</a:t>
            </a:r>
            <a:r>
              <a:rPr lang="ru-RU" sz="5800" b="1" dirty="0" smtClean="0">
                <a:solidFill>
                  <a:schemeClr val="bg1"/>
                </a:solidFill>
              </a:rPr>
              <a:t> Кресте. Он гвоздями прибит По рукам и ногам, Кровь стекает с ланит, Он же молится Сам.</a:t>
            </a:r>
            <a:endParaRPr lang="ru-RU" sz="5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"О Небесный Отец, Я взываю к Тебе! Сколько в мире сердец Погибает во зле И смеются над Тем, Кто дарует им жизнь. И не знают они, От Кого отреклись.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Я по воле Твоей к ним на землю сошёл, Чтобы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Кровью Своей их омыть от грехов. Но их злые сердца не хотели принять То, что Ты завещал, отвергли благодать.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Ты им грех сей прости, ведь не знают они, Что худое творят в эти страшные дни. Ныне в руки Твои Я Свой дух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предаю, Умираю за них, потому что люблю".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5. Да, мой друг! За тебя Он пролил Свою Кровь, </a:t>
            </a:r>
            <a:br>
              <a:rPr lang="ru-RU" sz="5800" b="1" dirty="0" smtClean="0">
                <a:solidFill>
                  <a:schemeClr val="bg1"/>
                </a:solidFill>
              </a:rPr>
            </a:br>
            <a:r>
              <a:rPr lang="ru-RU" sz="5800" b="1" dirty="0" smtClean="0">
                <a:solidFill>
                  <a:schemeClr val="bg1"/>
                </a:solidFill>
              </a:rPr>
              <a:t>Поспеши же принять Сына Божья любовь. Двери сердца открой - Дух Святой в них войдет. Ты получишь покой, отдохнешь от забот.</a:t>
            </a:r>
            <a:endParaRPr lang="ru-RU" sz="5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111</Words>
  <Application>Microsoft Office PowerPoint</Application>
  <PresentationFormat>Экран (4:3)</PresentationFormat>
  <Paragraphs>8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1. О мой друг, посмотри. Видишь - там, вдалеке,  Агнец Божий висит На Голгофском Кресте. Он гвоздями прибит По рукам и ногам, Кровь стекает с ланит, Он же молится Сам.</vt:lpstr>
      <vt:lpstr>2. "О Небесный Отец, Я взываю к Тебе! Сколько в мире сердец Погибает во зле И смеются над Тем, Кто дарует им жизнь. И не знают они, От Кого отреклись.</vt:lpstr>
      <vt:lpstr>3. Я по воле Твоей к ним на землю сошёл, Чтобы  Кровью Своей их омыть от грехов. Но их злые сердца не хотели принять То, что Ты завещал, отвергли благодать.</vt:lpstr>
      <vt:lpstr>4. Ты им грех сей прости, ведь не знают они, Что худое творят в эти страшные дни. Ныне в руки Твои Я Свой дух  предаю, Умираю за них, потому что люблю".</vt:lpstr>
      <vt:lpstr>5. Да, мой друг! За тебя Он пролил Свою Кровь,  Поспеши же принять Сына Божья любовь. Двери сердца открой - Дух Святой в них войдет. Ты получишь покой, отдохнешь от забот.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Emmanuil</cp:lastModifiedBy>
  <cp:revision>11</cp:revision>
  <dcterms:created xsi:type="dcterms:W3CDTF">2011-10-24T18:59:19Z</dcterms:created>
  <dcterms:modified xsi:type="dcterms:W3CDTF">2011-10-24T20:08:28Z</dcterms:modified>
</cp:coreProperties>
</file>