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4" r:id="rId5"/>
    <p:sldId id="263" r:id="rId6"/>
    <p:sldId id="265" r:id="rId7"/>
    <p:sldId id="262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615" autoAdjust="0"/>
    <p:restoredTop sz="86486" autoAdjust="0"/>
  </p:normalViewPr>
  <p:slideViewPr>
    <p:cSldViewPr>
      <p:cViewPr varScale="1">
        <p:scale>
          <a:sx n="71" d="100"/>
          <a:sy n="71" d="100"/>
        </p:scale>
        <p:origin x="-4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5AE57-1219-4B25-A92F-06C5714C098D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11667-E5E2-48E6-95BF-94B2A3116C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11667-E5E2-48E6-95BF-94B2A3116C83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11667-E5E2-48E6-95BF-94B2A3116C83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11667-E5E2-48E6-95BF-94B2A3116C83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11667-E5E2-48E6-95BF-94B2A3116C83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11667-E5E2-48E6-95BF-94B2A3116C83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11667-E5E2-48E6-95BF-94B2A3116C83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1. Не уходи, Иисус, не уходи, Мне страшно без Тебя в земном пути, Как ночью одному в глуши лесной. Путеводитель, будь всегда со мной!</a:t>
            </a:r>
            <a:endParaRPr lang="ru-RU" sz="6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44793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Я ошибаться с малых лет горазд, Но Ты меня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оберегал не раз, Наставник! В мире столько зла и бед, Не уходи, мне нужен Твой совет.</a:t>
            </a:r>
            <a:endParaRPr lang="ru-RU" sz="6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Противник много раскалённых стрел Пускал, уже  сразить меня хотел, Я без Тебя не продержусь и дня, 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Начальник веры! Не оставь меня!</a:t>
            </a:r>
            <a:endParaRPr lang="ru-RU" sz="6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44793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Я ошибаться с малых лет горазд, Но Ты меня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оберегал не раз, Наставник! В мире столько зла и бед, Не уходи, мне нужен Твой совет.</a:t>
            </a:r>
            <a:endParaRPr lang="ru-RU" sz="6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Не любящий других - кимвал и медь, Смысл 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жизни в том, чтобы любовь иметь. Но нет без Бога вечного огня. О Бог любви! Не покидай меня!</a:t>
            </a:r>
            <a:endParaRPr lang="ru-RU" sz="6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44793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Я ошибаться с малых лет горазд, Но Ты меня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оберегал не раз, Наставник! В мире столько зла и бед, Не уходи, мне нужен Твой совет.</a:t>
            </a:r>
            <a:endParaRPr lang="ru-RU" sz="6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4. Хочу я встретить вечную весну С Тобой, Господь, А 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если я усну, Как Лазаря в пещере, разбуди, От смерти в жизнь меня переведи.</a:t>
            </a:r>
            <a:endParaRPr lang="ru-RU" sz="6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44793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Я ошибаться с малых лет горазд, Но Ты меня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оберегал не раз, Наставник! В мире столько зла и бед, Не уходи, мне нужен Твой совет.</a:t>
            </a:r>
            <a:endParaRPr lang="ru-RU" sz="6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123</Words>
  <Application>Microsoft Office PowerPoint</Application>
  <PresentationFormat>Экран (4:3)</PresentationFormat>
  <Paragraphs>14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1. Не уходи, Иисус, не уходи, Мне страшно без Тебя в земном пути, Как ночью одному в глуши лесной. Путеводитель, будь всегда со мной!</vt:lpstr>
      <vt:lpstr>Я ошибаться с малых лет горазд, Но Ты меня оберегал не раз, Наставник! В мире столько зла и бед, Не уходи, мне нужен Твой совет.</vt:lpstr>
      <vt:lpstr>2. Противник много раскалённых стрел Пускал, уже  сразить меня хотел, Я без Тебя не продержусь и дня,  Начальник веры! Не оставь меня!</vt:lpstr>
      <vt:lpstr>Я ошибаться с малых лет горазд, Но Ты меня оберегал не раз, Наставник! В мире столько зла и бед, Не уходи, мне нужен Твой совет.</vt:lpstr>
      <vt:lpstr>3. Не любящий других - кимвал и медь, Смысл  жизни в том, чтобы любовь иметь. Но нет без Бога вечного огня. О Бог любви! Не покидай меня!</vt:lpstr>
      <vt:lpstr>Я ошибаться с малых лет горазд, Но Ты меня оберегал не раз, Наставник! В мире столько зла и бед, Не уходи, мне нужен Твой совет.</vt:lpstr>
      <vt:lpstr>4. Хочу я встретить вечную весну С Тобой, Господь, А  если я усну, Как Лазаря в пещере, разбуди, От смерти в жизнь меня переведи.</vt:lpstr>
      <vt:lpstr>Я ошибаться с малых лет горазд, Но Ты меня оберегал не раз, Наставник! В мире столько зла и бед, Не уходи, мне нужен Твой совет.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Всегда удивляться я должен, Христос, что нас возлюбил: Ведь я был неправдой исполнен, А Ты Кровь за нас пролил.</dc:title>
  <dc:creator>Emmanuil</dc:creator>
  <cp:lastModifiedBy>Emmanuil</cp:lastModifiedBy>
  <cp:revision>10</cp:revision>
  <dcterms:created xsi:type="dcterms:W3CDTF">2011-10-24T18:59:19Z</dcterms:created>
  <dcterms:modified xsi:type="dcterms:W3CDTF">2011-10-24T20:02:05Z</dcterms:modified>
</cp:coreProperties>
</file>