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3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86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5AE57-1219-4B25-A92F-06C5714C098D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11667-E5E2-48E6-95BF-94B2A3116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smtClean="0"/>
              <a:t>Концовку  2 раза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Концовку  2 раза</a:t>
            </a: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Концовку  2 раза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Концовку  2 раза</a:t>
            </a: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Концовку  2 раза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D36AD-DCC8-4421-BC4B-8C310141A16B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Научи меня, Господи, славить Тебя, Научи меня, 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Боже, молиться, </a:t>
            </a:r>
            <a:r>
              <a:rPr lang="ru-RU" sz="6000" b="1" i="1" dirty="0" smtClean="0">
                <a:solidFill>
                  <a:schemeClr val="bg1"/>
                </a:solidFill>
              </a:rPr>
              <a:t>Научи исполнять Твою волю, любя, Дай мне силы на пользу трудиться.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Дай стряхнуть мне греховное бремя своё, Дай мне выплакать всё пред Тобою, </a:t>
            </a:r>
            <a:r>
              <a:rPr lang="ru-RU" sz="6000" b="1" i="1" dirty="0" smtClean="0">
                <a:solidFill>
                  <a:schemeClr val="bg1"/>
                </a:solidFill>
              </a:rPr>
              <a:t>Дай мне в помощь святейшее Имя Твоё, Без Тебя я не справлюсь с собою.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Без Тебя я ничтожен, как червь на земле, Без Тебя мне и жизнь не в отраду, </a:t>
            </a:r>
            <a:r>
              <a:rPr lang="ru-RU" sz="6000" b="1" i="1" dirty="0" smtClean="0">
                <a:solidFill>
                  <a:schemeClr val="bg1"/>
                </a:solidFill>
              </a:rPr>
              <a:t>Без Тебя, Бога света, погибну во тьме, Без Тебя буду жертвою ада.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О Иисус, мой Спаситель, помилуй меня! Как Творец над творением сжалься. </a:t>
            </a:r>
            <a:r>
              <a:rPr lang="ru-RU" sz="6000" b="1" i="1" dirty="0" smtClean="0">
                <a:solidFill>
                  <a:schemeClr val="bg1"/>
                </a:solidFill>
              </a:rPr>
              <a:t>Как Спаситель спаси от геенны огня И как Врач моих ран не гнушайся.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5. Излечи мою бедную душу скорей И прими во грехах покаянье. </a:t>
            </a:r>
            <a:r>
              <a:rPr lang="ru-RU" sz="6000" b="1" i="1" dirty="0" smtClean="0">
                <a:solidFill>
                  <a:schemeClr val="bg1"/>
                </a:solidFill>
              </a:rPr>
              <a:t>О услышь меня, Боже, я здесь, у дверей Твоей милости жду подаянья</a:t>
            </a:r>
            <a:r>
              <a:rPr lang="ru-RU" sz="6000" b="1" i="1" dirty="0" smtClean="0">
                <a:solidFill>
                  <a:schemeClr val="bg1"/>
                </a:solidFill>
              </a:rPr>
              <a:t>.</a:t>
            </a:r>
            <a:r>
              <a:rPr lang="en-US" sz="6000" b="1" i="1" dirty="0" smtClean="0">
                <a:solidFill>
                  <a:schemeClr val="bg1"/>
                </a:solidFill>
              </a:rPr>
              <a:t/>
            </a:r>
            <a:br>
              <a:rPr lang="en-US" sz="6000" b="1" i="1" dirty="0" smtClean="0">
                <a:solidFill>
                  <a:schemeClr val="bg1"/>
                </a:solidFill>
              </a:rPr>
            </a:br>
            <a:r>
              <a:rPr lang="en-US" sz="6000" b="1" i="1" dirty="0" smtClean="0">
                <a:solidFill>
                  <a:schemeClr val="bg1"/>
                </a:solidFill>
              </a:rPr>
              <a:t>* * *</a:t>
            </a:r>
            <a:r>
              <a:rPr lang="ru-RU" sz="6000" b="1" i="1" dirty="0" smtClean="0">
                <a:solidFill>
                  <a:schemeClr val="bg1"/>
                </a:solidFill>
              </a:rPr>
              <a:t> 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162</Words>
  <Application>Microsoft Office PowerPoint</Application>
  <PresentationFormat>Экран (4:3)</PresentationFormat>
  <Paragraphs>15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1. Научи меня, Господи, славить Тебя, Научи меня,  Боже, молиться, Научи исполнять Твою волю, любя, Дай мне силы на пользу трудиться.</vt:lpstr>
      <vt:lpstr>2. Дай стряхнуть мне греховное бремя своё, Дай мне выплакать всё пред Тобою, Дай мне в помощь святейшее Имя Твоё, Без Тебя я не справлюсь с собою.</vt:lpstr>
      <vt:lpstr>3. Без Тебя я ничтожен, как червь на земле, Без Тебя мне и жизнь не в отраду, Без Тебя, Бога света, погибну во тьме, Без Тебя буду жертвою ада.</vt:lpstr>
      <vt:lpstr>4. О Иисус, мой Спаситель, помилуй меня! Как Творец над творением сжалься. Как Спаситель спаси от геенны огня И как Врач моих ран не гнушайся.</vt:lpstr>
      <vt:lpstr>5. Излечи мою бедную душу скорей И прими во грехах покаянье. О услышь меня, Боже, я здесь, у дверей Твоей милости жду подаянья. * * *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Всегда удивляться я должен, Христос, что нас возлюбил: Ведь я был неправдой исполнен, А Ты Кровь за нас пролил.</dc:title>
  <dc:creator>Emmanuil</dc:creator>
  <cp:lastModifiedBy>Projector</cp:lastModifiedBy>
  <cp:revision>10</cp:revision>
  <dcterms:created xsi:type="dcterms:W3CDTF">2011-10-24T18:59:19Z</dcterms:created>
  <dcterms:modified xsi:type="dcterms:W3CDTF">2013-07-26T15:22:27Z</dcterms:modified>
</cp:coreProperties>
</file>