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Мой Господь, в этот час я склоняюсь в мольбе, И все нужды мои приношу я Тебе. В жизни бурь и тревог Ты укроешь меня. Путь весь знаешь, мой Бог, он не скрыт от Тебя.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Ты, Господь, моя любовь, моя, Щит мой и Скала, Ведь ты моя защита и опора. Ты, Господь, моя любовь, моя, В Тебе укроюсь я, Ведь Ты моя защита и опора.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Не страшна мне с Тобой даже смертная тень, Обрету я покой в небе в солнечный день. Знаю, слёзы мои Ты с любовью отрёшь, Все ошибки в пути Ты простишь и поймёшь.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Ты, Господь, моя любовь, моя, Щит мой и Скала, Ведь ты моя защита и опора. Ты, Господь, моя любовь, моя, В Тебе укроюсь я, Ведь Ты моя защита и опора.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А, пока на земле буду славить, скорбя, Буду сердцем я петь, ожидая Тебя. Знаю, скоро придёшь, скоро встречу Тебя, Свою Церковь возьмёшь от скорбей и от зла.</a:t>
            </a:r>
            <a:endParaRPr lang="ru-RU" sz="5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Ты, Господь, моя любовь, моя, Щит мой и Скала, Ведь ты моя защита и опора. Ты, Господь, моя любовь, моя, В Тебе укроюсь я, Ведь Ты моя защита и опора.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243</Words>
  <Application>Microsoft Office PowerPoint</Application>
  <PresentationFormat>Экран (4:3)</PresentationFormat>
  <Paragraphs>10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Мой Господь, в этот час я склоняюсь в мольбе, И все нужды мои приношу я Тебе. В жизни бурь и тревог Ты укроешь меня. Путь весь знаешь, мой Бог, он не скрыт от Тебя.</vt:lpstr>
      <vt:lpstr>Ты, Господь, моя любовь, моя, Щит мой и Скала, Ведь ты моя защита и опора. Ты, Господь, моя любовь, моя, В Тебе укроюсь я, Ведь Ты моя защита и опора.</vt:lpstr>
      <vt:lpstr>Не страшна мне с Тобой даже смертная тень, Обрету я покой в небе в солнечный день. Знаю, слёзы мои Ты с любовью отрёшь, Все ошибки в пути Ты простишь и поймёшь.</vt:lpstr>
      <vt:lpstr>Ты, Господь, моя любовь, моя, Щит мой и Скала, Ведь ты моя защита и опора. Ты, Господь, моя любовь, моя, В Тебе укроюсь я, Ведь Ты моя защита и опора.</vt:lpstr>
      <vt:lpstr>А, пока на земле буду славить, скорбя, Буду сердцем я петь, ожидая Тебя. Знаю, скоро придёшь, скоро встречу Тебя, Свою Церковь возьмёшь от скорбей и от зла.</vt:lpstr>
      <vt:lpstr>Ты, Господь, моя любовь, моя, Щит мой и Скала, Ведь ты моя защита и опора. Ты, Господь, моя любовь, моя, В Тебе укроюсь я, Ведь Ты моя защита и опора.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Emmanuil</cp:lastModifiedBy>
  <cp:revision>8</cp:revision>
  <dcterms:created xsi:type="dcterms:W3CDTF">2011-10-24T18:59:19Z</dcterms:created>
  <dcterms:modified xsi:type="dcterms:W3CDTF">2011-10-24T19:48:19Z</dcterms:modified>
</cp:coreProperties>
</file>