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>
    <p:restoredLeft sz="34615" autoAdjust="0"/>
    <p:restoredTop sz="86486" autoAdjust="0"/>
  </p:normalViewPr>
  <p:slideViewPr>
    <p:cSldViewPr>
      <p:cViewPr varScale="1">
        <p:scale>
          <a:sx n="71" d="100"/>
          <a:sy n="71" d="100"/>
        </p:scale>
        <p:origin x="-4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5AE57-1219-4B25-A92F-06C5714C098D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11667-E5E2-48E6-95BF-94B2A3116C8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11667-E5E2-48E6-95BF-94B2A3116C83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11667-E5E2-48E6-95BF-94B2A3116C83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D36AD-DCC8-4421-BC4B-8C310141A16B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E57B6-EEA4-476D-B04B-40AF4C1229B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Коли Дух </a:t>
            </a:r>
            <a:r>
              <a:rPr lang="ru-RU" sz="6000" b="1" dirty="0" err="1" smtClean="0">
                <a:solidFill>
                  <a:schemeClr val="bg1"/>
                </a:solidFill>
              </a:rPr>
              <a:t>Господній</a:t>
            </a:r>
            <a:r>
              <a:rPr lang="ru-RU" sz="6000" b="1" dirty="0" smtClean="0">
                <a:solidFill>
                  <a:schemeClr val="bg1"/>
                </a:solidFill>
              </a:rPr>
              <a:t> </a:t>
            </a:r>
            <a:r>
              <a:rPr lang="ru-RU" sz="6000" b="1" dirty="0" err="1" smtClean="0">
                <a:solidFill>
                  <a:schemeClr val="bg1"/>
                </a:solidFill>
              </a:rPr>
              <a:t>наповняє</a:t>
            </a:r>
            <a:r>
              <a:rPr lang="ru-RU" sz="6000" b="1" dirty="0" smtClean="0">
                <a:solidFill>
                  <a:schemeClr val="bg1"/>
                </a:solidFill>
              </a:rPr>
              <a:t> мене – </a:t>
            </a:r>
            <a:r>
              <a:rPr lang="ru-RU" sz="6000" b="1" dirty="0" err="1" smtClean="0">
                <a:solidFill>
                  <a:schemeClr val="bg1"/>
                </a:solidFill>
              </a:rPr>
              <a:t>Співаю</a:t>
            </a:r>
            <a:r>
              <a:rPr lang="ru-RU" sz="6000" b="1" dirty="0" smtClean="0">
                <a:solidFill>
                  <a:schemeClr val="bg1"/>
                </a:solidFill>
              </a:rPr>
              <a:t> я, як Давид.</a:t>
            </a:r>
            <a:r>
              <a:rPr lang="ru-RU" sz="6000" b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Коли Дух </a:t>
            </a:r>
            <a:r>
              <a:rPr lang="ru-RU" sz="6000" b="1" kern="12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Господній</a:t>
            </a:r>
            <a:r>
              <a:rPr lang="ru-RU" sz="6000" b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6000" b="1" kern="12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наповняє</a:t>
            </a:r>
            <a:r>
              <a:rPr lang="ru-RU" sz="6000" b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мене – </a:t>
            </a:r>
            <a:r>
              <a:rPr lang="ru-RU" sz="6000" b="1" kern="12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Співаю</a:t>
            </a:r>
            <a:r>
              <a:rPr lang="ru-RU" sz="6000" b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я, як Давид.</a:t>
            </a:r>
            <a:r>
              <a:rPr lang="ru-RU" sz="6000" b="1" baseline="0" dirty="0" smtClean="0">
                <a:solidFill>
                  <a:schemeClr val="bg1"/>
                </a:solidFill>
              </a:rPr>
              <a:t> </a:t>
            </a:r>
            <a:r>
              <a:rPr lang="ru-RU" sz="6000" b="1" i="1" dirty="0" err="1" smtClean="0">
                <a:solidFill>
                  <a:schemeClr val="bg1"/>
                </a:solidFill>
              </a:rPr>
              <a:t>Співаю</a:t>
            </a:r>
            <a:r>
              <a:rPr lang="ru-RU" sz="6000" b="1" i="1" dirty="0" smtClean="0">
                <a:solidFill>
                  <a:schemeClr val="bg1"/>
                </a:solidFill>
              </a:rPr>
              <a:t>, </a:t>
            </a:r>
            <a:r>
              <a:rPr lang="ru-RU" sz="6000" b="1" i="1" dirty="0" err="1" smtClean="0">
                <a:solidFill>
                  <a:schemeClr val="bg1"/>
                </a:solidFill>
              </a:rPr>
              <a:t>співаю</a:t>
            </a:r>
            <a:r>
              <a:rPr lang="ru-RU" sz="6000" b="1" i="1" dirty="0" smtClean="0">
                <a:solidFill>
                  <a:schemeClr val="bg1"/>
                </a:solidFill>
              </a:rPr>
              <a:t>, </a:t>
            </a:r>
            <a:r>
              <a:rPr lang="ru-RU" sz="6000" b="1" i="1" dirty="0" err="1" smtClean="0">
                <a:solidFill>
                  <a:schemeClr val="bg1"/>
                </a:solidFill>
              </a:rPr>
              <a:t>співаю</a:t>
            </a:r>
            <a:r>
              <a:rPr lang="ru-RU" sz="6000" b="1" i="1" dirty="0" smtClean="0">
                <a:solidFill>
                  <a:schemeClr val="bg1"/>
                </a:solidFill>
              </a:rPr>
              <a:t> я, як Давид .</a:t>
            </a:r>
            <a:endParaRPr lang="ru-RU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>
                <a:solidFill>
                  <a:schemeClr val="bg1"/>
                </a:solidFill>
              </a:rPr>
              <a:t>Коли</a:t>
            </a:r>
            <a:r>
              <a:rPr lang="ru-RU" sz="6000" b="1" dirty="0" smtClean="0">
                <a:solidFill>
                  <a:schemeClr val="bg1"/>
                </a:solidFill>
              </a:rPr>
              <a:t> </a:t>
            </a:r>
            <a:r>
              <a:rPr lang="ru-RU" sz="6000" b="1" dirty="0">
                <a:solidFill>
                  <a:schemeClr val="bg1"/>
                </a:solidFill>
              </a:rPr>
              <a:t>Дух</a:t>
            </a:r>
            <a:r>
              <a:rPr lang="ru-RU" sz="6000" b="1" dirty="0" smtClean="0">
                <a:solidFill>
                  <a:schemeClr val="bg1"/>
                </a:solidFill>
              </a:rPr>
              <a:t> </a:t>
            </a:r>
            <a:r>
              <a:rPr lang="ru-RU" sz="6000" b="1" dirty="0" err="1">
                <a:solidFill>
                  <a:schemeClr val="bg1"/>
                </a:solidFill>
              </a:rPr>
              <a:t>Господній</a:t>
            </a:r>
            <a:r>
              <a:rPr lang="ru-RU" sz="6000" b="1" dirty="0" smtClean="0">
                <a:solidFill>
                  <a:schemeClr val="bg1"/>
                </a:solidFill>
              </a:rPr>
              <a:t> </a:t>
            </a:r>
            <a:r>
              <a:rPr lang="ru-RU" sz="6000" b="1" dirty="0" err="1">
                <a:solidFill>
                  <a:schemeClr val="bg1"/>
                </a:solidFill>
              </a:rPr>
              <a:t>наповняє</a:t>
            </a:r>
            <a:r>
              <a:rPr lang="ru-RU" sz="6000" b="1" dirty="0" smtClean="0">
                <a:solidFill>
                  <a:schemeClr val="bg1"/>
                </a:solidFill>
              </a:rPr>
              <a:t> </a:t>
            </a:r>
            <a:r>
              <a:rPr lang="ru-RU" sz="6000" b="1" dirty="0">
                <a:solidFill>
                  <a:schemeClr val="bg1"/>
                </a:solidFill>
              </a:rPr>
              <a:t>мене</a:t>
            </a:r>
            <a:r>
              <a:rPr lang="ru-RU" sz="6000" b="1" dirty="0" smtClean="0">
                <a:solidFill>
                  <a:schemeClr val="bg1"/>
                </a:solidFill>
              </a:rPr>
              <a:t> – </a:t>
            </a:r>
            <a:r>
              <a:rPr lang="ru-RU" sz="6000" b="1" dirty="0" err="1" smtClean="0">
                <a:solidFill>
                  <a:schemeClr val="bg1"/>
                </a:solidFill>
              </a:rPr>
              <a:t>Молюся</a:t>
            </a:r>
            <a:r>
              <a:rPr lang="ru-RU" sz="6000" b="1" dirty="0" smtClean="0">
                <a:solidFill>
                  <a:schemeClr val="bg1"/>
                </a:solidFill>
              </a:rPr>
              <a:t> я, як Давид. </a:t>
            </a:r>
            <a:r>
              <a:rPr lang="ru-RU" sz="6000" b="1" dirty="0" smtClean="0">
                <a:solidFill>
                  <a:schemeClr val="bg1"/>
                </a:solidFill>
              </a:rPr>
              <a:t>Коли Дух </a:t>
            </a:r>
            <a:r>
              <a:rPr lang="ru-RU" sz="6000" b="1" dirty="0" err="1" smtClean="0">
                <a:solidFill>
                  <a:schemeClr val="bg1"/>
                </a:solidFill>
              </a:rPr>
              <a:t>Господній</a:t>
            </a:r>
            <a:r>
              <a:rPr lang="ru-RU" sz="6000" b="1" dirty="0" smtClean="0">
                <a:solidFill>
                  <a:schemeClr val="bg1"/>
                </a:solidFill>
              </a:rPr>
              <a:t> </a:t>
            </a:r>
            <a:r>
              <a:rPr lang="ru-RU" sz="6000" b="1" dirty="0" err="1" smtClean="0">
                <a:solidFill>
                  <a:schemeClr val="bg1"/>
                </a:solidFill>
              </a:rPr>
              <a:t>наповняє</a:t>
            </a:r>
            <a:r>
              <a:rPr lang="ru-RU" sz="6000" b="1" dirty="0" smtClean="0">
                <a:solidFill>
                  <a:schemeClr val="bg1"/>
                </a:solidFill>
              </a:rPr>
              <a:t> мене – </a:t>
            </a:r>
            <a:r>
              <a:rPr lang="ru-RU" sz="6000" b="1" dirty="0" err="1" smtClean="0">
                <a:solidFill>
                  <a:schemeClr val="bg1"/>
                </a:solidFill>
              </a:rPr>
              <a:t>Молюся</a:t>
            </a:r>
            <a:r>
              <a:rPr lang="ru-RU" sz="6000" b="1" dirty="0" smtClean="0">
                <a:solidFill>
                  <a:schemeClr val="bg1"/>
                </a:solidFill>
              </a:rPr>
              <a:t> я, як Давид. //</a:t>
            </a:r>
            <a:r>
              <a:rPr lang="ru-RU" sz="6000" b="1" i="1" dirty="0" err="1" smtClean="0">
                <a:solidFill>
                  <a:schemeClr val="bg1"/>
                </a:solidFill>
              </a:rPr>
              <a:t>Молюся</a:t>
            </a:r>
            <a:r>
              <a:rPr lang="ru-RU" sz="6000" b="1" i="1" dirty="0" smtClean="0">
                <a:solidFill>
                  <a:schemeClr val="bg1"/>
                </a:solidFill>
              </a:rPr>
              <a:t>, </a:t>
            </a:r>
            <a:r>
              <a:rPr lang="ru-RU" sz="6000" b="1" i="1" dirty="0" err="1" smtClean="0">
                <a:solidFill>
                  <a:schemeClr val="bg1"/>
                </a:solidFill>
              </a:rPr>
              <a:t>молюся</a:t>
            </a:r>
            <a:r>
              <a:rPr lang="ru-RU" sz="6000" b="1" i="1" dirty="0" smtClean="0">
                <a:solidFill>
                  <a:schemeClr val="bg1"/>
                </a:solidFill>
              </a:rPr>
              <a:t>, </a:t>
            </a:r>
            <a:r>
              <a:rPr lang="ru-RU" sz="6000" b="1" i="1" dirty="0" err="1" smtClean="0">
                <a:solidFill>
                  <a:schemeClr val="bg1"/>
                </a:solidFill>
              </a:rPr>
              <a:t>молюся</a:t>
            </a:r>
            <a:r>
              <a:rPr lang="ru-RU" sz="6000" b="1" i="1" dirty="0" smtClean="0">
                <a:solidFill>
                  <a:schemeClr val="bg1"/>
                </a:solidFill>
              </a:rPr>
              <a:t> я, як Давид//</a:t>
            </a:r>
            <a:endParaRPr lang="ru-RU" sz="6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>
                <a:solidFill>
                  <a:schemeClr val="bg1"/>
                </a:solidFill>
              </a:rPr>
              <a:t>Коли</a:t>
            </a:r>
            <a:r>
              <a:rPr lang="ru-RU" sz="6000" b="1" dirty="0" smtClean="0">
                <a:solidFill>
                  <a:schemeClr val="bg1"/>
                </a:solidFill>
              </a:rPr>
              <a:t> </a:t>
            </a:r>
            <a:r>
              <a:rPr lang="ru-RU" sz="6000" b="1" dirty="0">
                <a:solidFill>
                  <a:schemeClr val="bg1"/>
                </a:solidFill>
              </a:rPr>
              <a:t>Дух</a:t>
            </a:r>
            <a:r>
              <a:rPr lang="ru-RU" sz="6000" b="1" dirty="0" smtClean="0">
                <a:solidFill>
                  <a:schemeClr val="bg1"/>
                </a:solidFill>
              </a:rPr>
              <a:t> </a:t>
            </a:r>
            <a:r>
              <a:rPr lang="ru-RU" sz="6000" b="1" dirty="0" err="1">
                <a:solidFill>
                  <a:schemeClr val="bg1"/>
                </a:solidFill>
              </a:rPr>
              <a:t>Господній</a:t>
            </a:r>
            <a:r>
              <a:rPr lang="ru-RU" sz="6000" b="1" dirty="0" smtClean="0">
                <a:solidFill>
                  <a:schemeClr val="bg1"/>
                </a:solidFill>
              </a:rPr>
              <a:t> </a:t>
            </a:r>
            <a:r>
              <a:rPr lang="ru-RU" sz="6000" b="1" dirty="0" err="1">
                <a:solidFill>
                  <a:schemeClr val="bg1"/>
                </a:solidFill>
              </a:rPr>
              <a:t>наповняє</a:t>
            </a:r>
            <a:r>
              <a:rPr lang="ru-RU" sz="6000" b="1" dirty="0" smtClean="0">
                <a:solidFill>
                  <a:schemeClr val="bg1"/>
                </a:solidFill>
              </a:rPr>
              <a:t> </a:t>
            </a:r>
            <a:r>
              <a:rPr lang="ru-RU" sz="6000" b="1" dirty="0">
                <a:solidFill>
                  <a:schemeClr val="bg1"/>
                </a:solidFill>
              </a:rPr>
              <a:t>мене</a:t>
            </a:r>
            <a:r>
              <a:rPr lang="ru-RU" sz="6000" b="1" dirty="0" smtClean="0">
                <a:solidFill>
                  <a:schemeClr val="bg1"/>
                </a:solidFill>
              </a:rPr>
              <a:t> – То плачу я, як Давид.</a:t>
            </a:r>
            <a:r>
              <a:rPr lang="ru-RU" sz="6000" b="1" dirty="0" smtClean="0">
                <a:solidFill>
                  <a:schemeClr val="bg1"/>
                </a:solidFill>
              </a:rPr>
              <a:t> Коли Дух </a:t>
            </a:r>
            <a:r>
              <a:rPr lang="ru-RU" sz="6000" b="1" dirty="0" err="1" smtClean="0">
                <a:solidFill>
                  <a:schemeClr val="bg1"/>
                </a:solidFill>
              </a:rPr>
              <a:t>Господній</a:t>
            </a:r>
            <a:r>
              <a:rPr lang="ru-RU" sz="6000" b="1" dirty="0" smtClean="0">
                <a:solidFill>
                  <a:schemeClr val="bg1"/>
                </a:solidFill>
              </a:rPr>
              <a:t> </a:t>
            </a:r>
            <a:r>
              <a:rPr lang="ru-RU" sz="6000" b="1" dirty="0" err="1" smtClean="0">
                <a:solidFill>
                  <a:schemeClr val="bg1"/>
                </a:solidFill>
              </a:rPr>
              <a:t>наповняє</a:t>
            </a:r>
            <a:r>
              <a:rPr lang="ru-RU" sz="6000" b="1" dirty="0" smtClean="0">
                <a:solidFill>
                  <a:schemeClr val="bg1"/>
                </a:solidFill>
              </a:rPr>
              <a:t> мене – То плачу я, як Давид.</a:t>
            </a:r>
            <a:r>
              <a:rPr lang="ru-RU" sz="6000" b="1" dirty="0" smtClean="0">
                <a:solidFill>
                  <a:schemeClr val="bg1"/>
                </a:solidFill>
              </a:rPr>
              <a:t> //</a:t>
            </a:r>
            <a:r>
              <a:rPr lang="ru-RU" sz="6000" b="1" i="1" dirty="0" smtClean="0">
                <a:solidFill>
                  <a:schemeClr val="bg1"/>
                </a:solidFill>
              </a:rPr>
              <a:t>Я плачу, я плачу, то плачу я, як Давид.// </a:t>
            </a:r>
            <a:endParaRPr lang="ru-RU" sz="6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Коли </a:t>
            </a:r>
            <a:r>
              <a:rPr lang="ru-RU" sz="6000" b="1" dirty="0">
                <a:solidFill>
                  <a:schemeClr val="bg1"/>
                </a:solidFill>
              </a:rPr>
              <a:t>Дух</a:t>
            </a:r>
            <a:r>
              <a:rPr lang="ru-RU" sz="6000" b="1" dirty="0" smtClean="0">
                <a:solidFill>
                  <a:schemeClr val="bg1"/>
                </a:solidFill>
              </a:rPr>
              <a:t> </a:t>
            </a:r>
            <a:r>
              <a:rPr lang="ru-RU" sz="6000" b="1" dirty="0" err="1">
                <a:solidFill>
                  <a:schemeClr val="bg1"/>
                </a:solidFill>
              </a:rPr>
              <a:t>Господній</a:t>
            </a:r>
            <a:r>
              <a:rPr lang="ru-RU" sz="6000" b="1" dirty="0" smtClean="0">
                <a:solidFill>
                  <a:schemeClr val="bg1"/>
                </a:solidFill>
              </a:rPr>
              <a:t> </a:t>
            </a:r>
            <a:r>
              <a:rPr lang="ru-RU" sz="6000" b="1" dirty="0" err="1">
                <a:solidFill>
                  <a:schemeClr val="bg1"/>
                </a:solidFill>
              </a:rPr>
              <a:t>наповняє</a:t>
            </a:r>
            <a:r>
              <a:rPr lang="ru-RU" sz="6000" b="1" dirty="0" smtClean="0">
                <a:solidFill>
                  <a:schemeClr val="bg1"/>
                </a:solidFill>
              </a:rPr>
              <a:t> </a:t>
            </a:r>
            <a:r>
              <a:rPr lang="ru-RU" sz="6000" b="1" dirty="0">
                <a:solidFill>
                  <a:schemeClr val="bg1"/>
                </a:solidFill>
              </a:rPr>
              <a:t>мене</a:t>
            </a:r>
            <a:r>
              <a:rPr lang="ru-RU" sz="6000" b="1" dirty="0" smtClean="0">
                <a:solidFill>
                  <a:schemeClr val="bg1"/>
                </a:solidFill>
              </a:rPr>
              <a:t> – </a:t>
            </a:r>
            <a:r>
              <a:rPr lang="ru-RU" sz="6000" b="1" dirty="0" err="1" smtClean="0">
                <a:solidFill>
                  <a:schemeClr val="bg1"/>
                </a:solidFill>
              </a:rPr>
              <a:t>Співаю</a:t>
            </a:r>
            <a:r>
              <a:rPr lang="ru-RU" sz="6000" b="1" dirty="0" smtClean="0">
                <a:solidFill>
                  <a:schemeClr val="bg1"/>
                </a:solidFill>
              </a:rPr>
              <a:t> я, як Давид. </a:t>
            </a:r>
            <a:r>
              <a:rPr lang="ru-RU" sz="6000" b="1" dirty="0">
                <a:solidFill>
                  <a:schemeClr val="bg1"/>
                </a:solidFill>
              </a:rPr>
              <a:t>Коли</a:t>
            </a:r>
            <a:r>
              <a:rPr lang="ru-RU" sz="6000" b="1" dirty="0" smtClean="0">
                <a:solidFill>
                  <a:schemeClr val="bg1"/>
                </a:solidFill>
              </a:rPr>
              <a:t> </a:t>
            </a:r>
            <a:r>
              <a:rPr lang="ru-RU" sz="6000" b="1" dirty="0">
                <a:solidFill>
                  <a:schemeClr val="bg1"/>
                </a:solidFill>
              </a:rPr>
              <a:t>Дух</a:t>
            </a:r>
            <a:r>
              <a:rPr lang="ru-RU" sz="6000" b="1" dirty="0" smtClean="0">
                <a:solidFill>
                  <a:schemeClr val="bg1"/>
                </a:solidFill>
              </a:rPr>
              <a:t> </a:t>
            </a:r>
            <a:r>
              <a:rPr lang="ru-RU" sz="6000" b="1" dirty="0" err="1">
                <a:solidFill>
                  <a:schemeClr val="bg1"/>
                </a:solidFill>
              </a:rPr>
              <a:t>Господній</a:t>
            </a:r>
            <a:r>
              <a:rPr lang="ru-RU" sz="6000" b="1" dirty="0" smtClean="0">
                <a:solidFill>
                  <a:schemeClr val="bg1"/>
                </a:solidFill>
              </a:rPr>
              <a:t> </a:t>
            </a:r>
            <a:r>
              <a:rPr lang="ru-RU" sz="6000" b="1" dirty="0" err="1">
                <a:solidFill>
                  <a:schemeClr val="bg1"/>
                </a:solidFill>
              </a:rPr>
              <a:t>наповняє</a:t>
            </a:r>
            <a:r>
              <a:rPr lang="ru-RU" sz="6000" b="1" dirty="0" smtClean="0">
                <a:solidFill>
                  <a:schemeClr val="bg1"/>
                </a:solidFill>
              </a:rPr>
              <a:t> </a:t>
            </a:r>
            <a:r>
              <a:rPr lang="ru-RU" sz="6000" b="1" dirty="0">
                <a:solidFill>
                  <a:schemeClr val="bg1"/>
                </a:solidFill>
              </a:rPr>
              <a:t>мене</a:t>
            </a:r>
            <a:r>
              <a:rPr lang="ru-RU" sz="6000" b="1" dirty="0" smtClean="0">
                <a:solidFill>
                  <a:schemeClr val="bg1"/>
                </a:solidFill>
              </a:rPr>
              <a:t> – </a:t>
            </a:r>
            <a:r>
              <a:rPr lang="ru-RU" sz="6000" b="1" dirty="0" err="1" smtClean="0">
                <a:solidFill>
                  <a:schemeClr val="bg1"/>
                </a:solidFill>
              </a:rPr>
              <a:t>молюся</a:t>
            </a:r>
            <a:r>
              <a:rPr lang="ru-RU" sz="6000" b="1" dirty="0" smtClean="0">
                <a:solidFill>
                  <a:schemeClr val="bg1"/>
                </a:solidFill>
              </a:rPr>
              <a:t> я, як Давид. //</a:t>
            </a:r>
            <a:r>
              <a:rPr lang="ru-RU" sz="6000" b="1" i="1" dirty="0" err="1" smtClean="0">
                <a:solidFill>
                  <a:schemeClr val="bg1"/>
                </a:solidFill>
              </a:rPr>
              <a:t>Співаю</a:t>
            </a:r>
            <a:r>
              <a:rPr lang="ru-RU" sz="6000" b="1" i="1" dirty="0" smtClean="0">
                <a:solidFill>
                  <a:schemeClr val="bg1"/>
                </a:solidFill>
              </a:rPr>
              <a:t>, </a:t>
            </a:r>
            <a:r>
              <a:rPr lang="ru-RU" sz="6000" b="1" i="1" dirty="0" err="1" smtClean="0">
                <a:solidFill>
                  <a:schemeClr val="bg1"/>
                </a:solidFill>
              </a:rPr>
              <a:t>молюся</a:t>
            </a:r>
            <a:r>
              <a:rPr lang="ru-RU" sz="6000" b="1" i="1" dirty="0" smtClean="0">
                <a:solidFill>
                  <a:schemeClr val="bg1"/>
                </a:solidFill>
              </a:rPr>
              <a:t>, та плачу, як Давид// </a:t>
            </a:r>
            <a:endParaRPr lang="ru-RU" sz="6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146</Words>
  <Application>Microsoft Office PowerPoint</Application>
  <PresentationFormat>Экран (4:3)</PresentationFormat>
  <Paragraphs>6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Коли Дух Господній наповняє мене – Співаю я, як Давид. Коли Дух Господній наповняє мене – Співаю я, як Давид. Співаю, співаю, співаю я, як Давид .</vt:lpstr>
      <vt:lpstr>Коли Дух Господній наповняє мене – Молюся я, як Давид. Коли Дух Господній наповняє мене – Молюся я, як Давид. //Молюся, молюся, молюся я, як Давид//</vt:lpstr>
      <vt:lpstr>Коли Дух Господній наповняє мене – То плачу я, як Давид. Коли Дух Господній наповняє мене – То плачу я, як Давид. //Я плачу, я плачу, то плачу я, як Давид.// </vt:lpstr>
      <vt:lpstr>Коли Дух Господній наповняє мене – Співаю я, як Давид. Коли Дух Господній наповняє мене – молюся я, як Давид. //Співаю, молюся, та плачу, як Давид//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Всегда удивляться я должен, Христос, что нас возлюбил: Ведь я был неправдой исполнен, А Ты Кровь за нас пролил.</dc:title>
  <dc:creator>Emmanuil</dc:creator>
  <cp:lastModifiedBy>Emmanuil</cp:lastModifiedBy>
  <cp:revision>7</cp:revision>
  <dcterms:created xsi:type="dcterms:W3CDTF">2011-10-24T18:59:19Z</dcterms:created>
  <dcterms:modified xsi:type="dcterms:W3CDTF">2011-10-24T19:41:51Z</dcterms:modified>
</cp:coreProperties>
</file>