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Если невзгоды встретишь в пути И тяжело будет крест свой нести, То обратись к Иисусу, мой друг, Он скажет слово - ты не забудь: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"От Меня это было, мой брат и сестра, Это Я приготовил сей путь для тебя. Так иди ж по нему, не грусти, не робей, Но Иисуса люби горячей".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Если нуждою порабощен Или в болезни дух твой  смущен, Если страдаешь невинно от всех, В жизни нет счастья, нет и утех;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"От Меня это было, мой брат и сестра, Это Я приготовил сей путь для тебя. Так иди ж по нему, не грусти, не робей, Но Иисуса люби горячей".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4. Если друзья тебя не поймут И не окажут любовь и приют, Если отвергнут ты будешь везде, - Не отступай  же, друг мой, в борьбе.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"От Меня это было, мой брат и сестра, Это Я приготовил сей путь для тебя. Так иди ж по нему, не грусти, не робей, Но Иисуса люби горячей</a:t>
            </a:r>
            <a:r>
              <a:rPr lang="ru-RU" sz="6000" b="1" i="1" dirty="0" smtClean="0">
                <a:solidFill>
                  <a:schemeClr val="bg1"/>
                </a:solidFill>
              </a:rPr>
              <a:t>".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 * 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207</Words>
  <Application>Microsoft Office PowerPoint</Application>
  <PresentationFormat>Экран (4:3)</PresentationFormat>
  <Paragraphs>10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Если невзгоды встретишь в пути И тяжело будет крест свой нести, То обратись к Иисусу, мой друг, Он скажет слово - ты не забудь:</vt:lpstr>
      <vt:lpstr>2. "От Меня это было, мой брат и сестра, Это Я приготовил сей путь для тебя. Так иди ж по нему, не грусти, не робей, Но Иисуса люби горячей".</vt:lpstr>
      <vt:lpstr>3. Если нуждою порабощен Или в болезни дух твой  смущен, Если страдаешь невинно от всех, В жизни нет счастья, нет и утех;</vt:lpstr>
      <vt:lpstr>2. "От Меня это было, мой брат и сестра, Это Я приготовил сей путь для тебя. Так иди ж по нему, не грусти, не робей, Но Иисуса люби горячей".</vt:lpstr>
      <vt:lpstr> 4. Если друзья тебя не поймут И не окажут любовь и приют, Если отвергнут ты будешь везде, - Не отступай  же, друг мой, в борьбе.</vt:lpstr>
      <vt:lpstr>2. "От Меня это было, мой брат и сестра, Это Я приготовил сей путь для тебя. Так иди ж по нему, не грусти, не робей, Но Иисуса люби горячей". *  * 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Projector</cp:lastModifiedBy>
  <cp:revision>7</cp:revision>
  <dcterms:created xsi:type="dcterms:W3CDTF">2011-10-24T18:59:19Z</dcterms:created>
  <dcterms:modified xsi:type="dcterms:W3CDTF">2013-07-12T16:10:40Z</dcterms:modified>
</cp:coreProperties>
</file>