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5AE57-1219-4B25-A92F-06C5714C098D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11667-E5E2-48E6-95BF-94B2A3116C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2</a:t>
            </a:r>
            <a:r>
              <a:rPr lang="ru-RU" b="1" baseline="0" dirty="0" smtClean="0"/>
              <a:t> раза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2</a:t>
            </a:r>
            <a:r>
              <a:rPr lang="ru-RU" b="1" baseline="0" dirty="0" smtClean="0"/>
              <a:t> раза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2</a:t>
            </a:r>
            <a:r>
              <a:rPr lang="ru-RU" b="1" baseline="0" dirty="0" smtClean="0"/>
              <a:t> раза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Господь, я Тебе благодарен За вечный,</a:t>
            </a:r>
            <a:r>
              <a:rPr lang="ru-RU" sz="6000" b="1" baseline="0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божественный свет. До смерти я Тебя буду славить, Прими же теперь мой обет.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Пусть я бессилен и устал, Пусть на пути не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устоял, Но ведь души моей мечты Знаешь лишь Ты.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Глаза мои полны печали, И сердце так сильно болит.  Лишь Ты мои слышишь желанья, И радость лишь Ты мне даришь.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Пусть я бессилен и устал, Пусть на пути не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устоял, Но ведь души моей мечты Знаешь лишь Ты.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Молитвы к Тебе посылаю И верю – услышишь  меня. И сердце к Тебе направляю. О Боже, прости же меня!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Пусть я бессилен и устал, Пусть на пути не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устоял, Но ведь души моей мечты Знаешь лишь Ты.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116</Words>
  <Application>Microsoft Office PowerPoint</Application>
  <PresentationFormat>Экран (4:3)</PresentationFormat>
  <Paragraphs>12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Господь, я Тебе благодарен За вечный, божественный свет. До смерти я Тебя буду славить, Прими же теперь мой обет.</vt:lpstr>
      <vt:lpstr>Пусть я бессилен и устал, Пусть на пути не  устоял, Но ведь души моей мечты Знаешь лишь Ты.</vt:lpstr>
      <vt:lpstr>2. Глаза мои полны печали, И сердце так сильно болит.  Лишь Ты мои слышишь желанья, И радость лишь Ты мне даришь.</vt:lpstr>
      <vt:lpstr>Пусть я бессилен и устал, Пусть на пути не  устоял, Но ведь души моей мечты Знаешь лишь Ты.</vt:lpstr>
      <vt:lpstr>3. Молитвы к Тебе посылаю И верю – услышишь  меня. И сердце к Тебе направляю. О Боже, прости же меня!</vt:lpstr>
      <vt:lpstr>Пусть я бессилен и устал, Пусть на пути не  устоял, Но ведь души моей мечты Знаешь лишь Ты.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Всегда удивляться я должен, Христос, что нас возлюбил: Ведь я был неправдой исполнен, А Ты Кровь за нас пролил.</dc:title>
  <dc:creator>Emmanuil</dc:creator>
  <cp:lastModifiedBy>Emmanuil</cp:lastModifiedBy>
  <cp:revision>4</cp:revision>
  <dcterms:created xsi:type="dcterms:W3CDTF">2011-10-24T18:59:19Z</dcterms:created>
  <dcterms:modified xsi:type="dcterms:W3CDTF">2011-10-24T19:18:02Z</dcterms:modified>
</cp:coreProperties>
</file>