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Где ты, прекрасная, светлая, ясная, Родина вечная,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Отчизна моя? Мысли к тебе летят, ввысь устремляются, В синее небо направляю я взор.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2. А надо мною синее небо, Стайкою темной летят журавли. В крике их птичьем радости много, К родине вечной возвратились они.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Там в вышине небес, в крае безоблачном, Пастырь Иисус Христос ждёт уж меня. Скоро достигну я той красоты небес. И поднимаю снова к небу глаза.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2. А надо мною синее небо, Стайкою темной летят журавли. В крике их птичьем радости много, К родине вечной возвратились они.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Знаю, Спаситель мой скоро придет за мной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И в белоснежную Церковь возьмёт. Только прошу Тебя: "Дай устоять в пути, Чтобы без пятнышка в небо войти".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14620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5. Родина вечная, чистое небо, Край мой чудесный,</a:t>
            </a:r>
            <a:r>
              <a:rPr lang="en-US" sz="6000" b="1" i="1" dirty="0" smtClean="0">
                <a:solidFill>
                  <a:schemeClr val="bg1"/>
                </a:solidFill>
              </a:rPr>
              <a:t> </a:t>
            </a:r>
            <a:r>
              <a:rPr lang="ru-RU" sz="6000" b="1" i="1" dirty="0" smtClean="0">
                <a:solidFill>
                  <a:schemeClr val="bg1"/>
                </a:solidFill>
              </a:rPr>
              <a:t>Отчизна моя! Прими моё сердце - цвет моей юности,</a:t>
            </a:r>
            <a:r>
              <a:rPr lang="en-US" sz="6000" b="1" i="1" dirty="0" smtClean="0">
                <a:solidFill>
                  <a:schemeClr val="bg1"/>
                </a:solidFill>
              </a:rPr>
              <a:t> </a:t>
            </a:r>
            <a:r>
              <a:rPr lang="ru-RU" sz="6000" b="1" i="1" dirty="0" smtClean="0">
                <a:solidFill>
                  <a:schemeClr val="bg1"/>
                </a:solidFill>
              </a:rPr>
              <a:t>- В руки Иисуса отдаюсь навсегда</a:t>
            </a:r>
            <a:r>
              <a:rPr lang="ru-RU" sz="6000" b="1" i="1" dirty="0" smtClean="0">
                <a:solidFill>
                  <a:schemeClr val="bg1"/>
                </a:solidFill>
              </a:rPr>
              <a:t>.</a:t>
            </a:r>
            <a:r>
              <a:rPr lang="en-US" sz="6000" b="1" i="1" dirty="0" smtClean="0">
                <a:solidFill>
                  <a:schemeClr val="bg1"/>
                </a:solidFill>
              </a:rPr>
              <a:t/>
            </a:r>
            <a:br>
              <a:rPr lang="en-US" sz="6000" b="1" i="1" dirty="0" smtClean="0">
                <a:solidFill>
                  <a:schemeClr val="bg1"/>
                </a:solidFill>
              </a:rPr>
            </a:br>
            <a:r>
              <a:rPr lang="en-US" sz="6000" b="1" i="1" dirty="0" smtClean="0">
                <a:solidFill>
                  <a:schemeClr val="bg1"/>
                </a:solidFill>
              </a:rPr>
              <a:t>*  *  *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Где ты, прекрасная, светлая, ясная, Родина вечная, Отчизна моя? Мысли к тебе летят, ввысь устремляются, В синее небо направляю я взор.</vt:lpstr>
      <vt:lpstr>2. А надо мною синее небо, Стайкою темной летят журавли. В крике их птичьем радости много, К родине вечной возвратились они.</vt:lpstr>
      <vt:lpstr>3. Там в вышине небес, в крае безоблачном, Пастырь Иисус Христос ждёт уж меня. Скоро достигну я той красоты небес. И поднимаю снова к небу глаза.</vt:lpstr>
      <vt:lpstr>2. А надо мною синее небо, Стайкою темной летят журавли. В крике их птичьем радости много, К родине вечной возвратились они.</vt:lpstr>
      <vt:lpstr>4. Знаю, Спаситель мой скоро придет за мной  И в белоснежную Церковь возьмёт. Только прошу Тебя: "Дай устоять в пути, Чтобы без пятнышка в небо войти".</vt:lpstr>
      <vt:lpstr>5. Родина вечная, чистое небо, Край мой чудесный, Отчизна моя! Прими моё сердце - цвет моей юности, - В руки Иисуса отдаюсь навсегда. *  * 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Всегда удивляться я должен, Христос, что нас возлюбил: Ведь я был неправдой исполнен, А Ты Кровь за нас пролил.</dc:title>
  <dc:creator>Emmanuil</dc:creator>
  <cp:lastModifiedBy>Projector</cp:lastModifiedBy>
  <cp:revision>4</cp:revision>
  <dcterms:created xsi:type="dcterms:W3CDTF">2011-10-24T18:59:19Z</dcterms:created>
  <dcterms:modified xsi:type="dcterms:W3CDTF">2013-05-10T16:01:04Z</dcterms:modified>
</cp:coreProperties>
</file>