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86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36AD-DCC8-4421-BC4B-8C310141A16B}" type="datetimeFigureOut">
              <a:rPr lang="ru-RU" smtClean="0"/>
              <a:pPr/>
              <a:t>10.05.2013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57B6-EEA4-476D-B04B-40AF4C122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59041"/>
            <a:ext cx="9144000" cy="14700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</a:rPr>
              <a:t>1. В тихий вечер склоняю Я колени в тиши И Тебя 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призываю: "О Властитель души!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2. Ты приди в мою душу, Тихо свет Свой пролей. Я 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Твой голос услышу: Твое слово -елей.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Все заботы земные Отошли далеко, И в минуты ночные Мне бывает легко.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4. Знаю Я, Ты ответишь На вопросы души. Приходи в тихий вечер, О Иисус, приходи.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71744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5. Светом правды всегда Ты Нашу жизнь озари, Как в </a:t>
            </a:r>
            <a:r>
              <a:rPr lang="ru-RU" sz="6000" b="1" dirty="0" err="1" smtClean="0">
                <a:solidFill>
                  <a:schemeClr val="bg1"/>
                </a:solidFill>
              </a:rPr>
              <a:t>Эммаус</a:t>
            </a:r>
            <a:r>
              <a:rPr lang="ru-RU" sz="6000" b="1" dirty="0" smtClean="0">
                <a:solidFill>
                  <a:schemeClr val="bg1"/>
                </a:solidFill>
              </a:rPr>
              <a:t> когда - то, Рядом с нами иди.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928934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6. Разъясняй слово жизни, Чтоб горели сердца, По 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дороге к Отчизне С нами будь до конца</a:t>
            </a:r>
            <a:r>
              <a:rPr lang="ru-RU" sz="6000" b="1" i="1" dirty="0" smtClean="0">
                <a:solidFill>
                  <a:schemeClr val="bg1"/>
                </a:solidFill>
              </a:rPr>
              <a:t>".</a:t>
            </a:r>
            <a:r>
              <a:rPr lang="en-US" sz="6000" b="1" i="1" dirty="0" smtClean="0">
                <a:solidFill>
                  <a:schemeClr val="bg1"/>
                </a:solidFill>
              </a:rPr>
              <a:t/>
            </a:r>
            <a:br>
              <a:rPr lang="en-US" sz="6000" b="1" i="1" dirty="0" smtClean="0">
                <a:solidFill>
                  <a:schemeClr val="bg1"/>
                </a:solidFill>
              </a:rPr>
            </a:br>
            <a:r>
              <a:rPr lang="en-US" sz="6000" b="1" i="1" dirty="0" smtClean="0">
                <a:solidFill>
                  <a:schemeClr val="bg1"/>
                </a:solidFill>
              </a:rPr>
              <a:t/>
            </a:r>
            <a:br>
              <a:rPr lang="en-US" sz="6000" b="1" i="1" dirty="0" smtClean="0">
                <a:solidFill>
                  <a:schemeClr val="bg1"/>
                </a:solidFill>
              </a:rPr>
            </a:br>
            <a:r>
              <a:rPr lang="en-US" sz="6000" b="1" i="1" dirty="0" smtClean="0">
                <a:solidFill>
                  <a:schemeClr val="bg1"/>
                </a:solidFill>
              </a:rPr>
              <a:t>*  *  *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97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1. В тихий вечер склоняю Я колени в тиши И Тебя  призываю: "О Властитель души!</vt:lpstr>
      <vt:lpstr>2. Ты приди в мою душу, Тихо свет Свой пролей. Я  Твой голос услышу: Твое слово -елей.</vt:lpstr>
      <vt:lpstr>3. Все заботы земные Отошли далеко, И в минуты ночные Мне бывает легко.</vt:lpstr>
      <vt:lpstr>4. Знаю Я, Ты ответишь На вопросы души. Приходи в тихий вечер, О Иисус, приходи.</vt:lpstr>
      <vt:lpstr>5. Светом правды всегда Ты Нашу жизнь озари, Как в Эммаус когда - то, Рядом с нами иди.</vt:lpstr>
      <vt:lpstr>6. Разъясняй слово жизни, Чтоб горели сердца, По  дороге к Отчизне С нами будь до конца".  *  *  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Всегда удивляться я должен, Христос, что нас возлюбил: Ведь я был неправдой исполнен, А Ты Кровь за нас пролил.</dc:title>
  <dc:creator>Emmanuil</dc:creator>
  <cp:lastModifiedBy>Projector</cp:lastModifiedBy>
  <cp:revision>4</cp:revision>
  <dcterms:created xsi:type="dcterms:W3CDTF">2011-10-24T18:59:19Z</dcterms:created>
  <dcterms:modified xsi:type="dcterms:W3CDTF">2013-05-10T15:41:42Z</dcterms:modified>
</cp:coreProperties>
</file>