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0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>
    <p:restoredLeft sz="34615" autoAdjust="0"/>
    <p:restoredTop sz="86486" autoAdjust="0"/>
  </p:normalViewPr>
  <p:slideViewPr>
    <p:cSldViewPr>
      <p:cViewPr varScale="1">
        <p:scale>
          <a:sx n="71" d="100"/>
          <a:sy n="71" d="100"/>
        </p:scale>
        <p:origin x="-40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D36AD-DCC8-4421-BC4B-8C310141A16B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E57B6-EEA4-476D-B04B-40AF4C1229B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459041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1. Всегда удивляться я должен, Христос, что нас</a:t>
            </a:r>
            <a:r>
              <a:rPr lang="en-US" sz="6000" b="1" dirty="0" smtClean="0">
                <a:solidFill>
                  <a:schemeClr val="bg1"/>
                </a:solidFill>
              </a:rPr>
              <a:t> </a:t>
            </a:r>
            <a:r>
              <a:rPr lang="ru-RU" sz="6000" b="1" dirty="0" smtClean="0">
                <a:solidFill>
                  <a:schemeClr val="bg1"/>
                </a:solidFill>
              </a:rPr>
              <a:t>возлюбил: Ведь я был неправдой исполнен, А Ты Кровь за нас пролил.</a:t>
            </a:r>
            <a:endParaRPr lang="ru-RU" sz="6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530479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chemeClr val="bg1"/>
                </a:solidFill>
              </a:rPr>
              <a:t>Повесть чудная, вечно новая, Слушать я ее </a:t>
            </a:r>
            <a:br>
              <a:rPr lang="ru-RU" sz="6000" b="1" i="1" dirty="0" smtClean="0">
                <a:solidFill>
                  <a:schemeClr val="bg1"/>
                </a:solidFill>
              </a:rPr>
            </a:br>
            <a:r>
              <a:rPr lang="ru-RU" sz="6000" b="1" i="1" dirty="0" smtClean="0">
                <a:solidFill>
                  <a:schemeClr val="bg1"/>
                </a:solidFill>
              </a:rPr>
              <a:t>готов. Повесть чудная, вечно новая Про Спасителя любовь.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530479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2. Он молит за нас в </a:t>
            </a:r>
            <a:r>
              <a:rPr lang="ru-RU" sz="6000" b="1" dirty="0" err="1" smtClean="0">
                <a:solidFill>
                  <a:schemeClr val="bg1"/>
                </a:solidFill>
              </a:rPr>
              <a:t>Гефсиманьи</a:t>
            </a:r>
            <a:r>
              <a:rPr lang="ru-RU" sz="6000" b="1" dirty="0" smtClean="0">
                <a:solidFill>
                  <a:schemeClr val="bg1"/>
                </a:solidFill>
              </a:rPr>
              <a:t>: "Отец, воля пусть Твоя..." За нас перенес Он страданья, В Его ранах жизнь моя.</a:t>
            </a:r>
            <a:endParaRPr lang="ru-RU" sz="6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530479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chemeClr val="bg1"/>
                </a:solidFill>
              </a:rPr>
              <a:t>Повесть чудная, вечно новая, Слушать я ее </a:t>
            </a:r>
            <a:br>
              <a:rPr lang="ru-RU" sz="6000" b="1" i="1" dirty="0" smtClean="0">
                <a:solidFill>
                  <a:schemeClr val="bg1"/>
                </a:solidFill>
              </a:rPr>
            </a:br>
            <a:r>
              <a:rPr lang="ru-RU" sz="6000" b="1" i="1" dirty="0" smtClean="0">
                <a:solidFill>
                  <a:schemeClr val="bg1"/>
                </a:solidFill>
              </a:rPr>
              <a:t>готов. Повесть чудная, вечно новая Про Спасителя любовь.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816231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3. Вот ангел от Бога нисходит, Христа чтобы подкреплять В борьбе Гефсиманской суровой, Где я должен был страдать.</a:t>
            </a:r>
            <a:endParaRPr lang="ru-RU" sz="6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530479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chemeClr val="bg1"/>
                </a:solidFill>
              </a:rPr>
              <a:t>Повесть чудная, вечно новая, Слушать я ее </a:t>
            </a:r>
            <a:br>
              <a:rPr lang="ru-RU" sz="6000" b="1" i="1" dirty="0" smtClean="0">
                <a:solidFill>
                  <a:schemeClr val="bg1"/>
                </a:solidFill>
              </a:rPr>
            </a:br>
            <a:r>
              <a:rPr lang="ru-RU" sz="6000" b="1" i="1" dirty="0" smtClean="0">
                <a:solidFill>
                  <a:schemeClr val="bg1"/>
                </a:solidFill>
              </a:rPr>
              <a:t>готов. Повесть чудная, вечно новая Про Спасителя любовь.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01917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4. Когда я на небе пребуду И славу Христа узрю, О том,</a:t>
            </a:r>
            <a:r>
              <a:rPr lang="en-US" sz="6000" b="1" dirty="0" smtClean="0">
                <a:solidFill>
                  <a:schemeClr val="bg1"/>
                </a:solidFill>
              </a:rPr>
              <a:t> </a:t>
            </a:r>
            <a:r>
              <a:rPr lang="ru-RU" sz="6000" b="1" dirty="0" smtClean="0">
                <a:solidFill>
                  <a:schemeClr val="bg1"/>
                </a:solidFill>
              </a:rPr>
              <a:t>что Он грешников любит, На небе я гимн спою.</a:t>
            </a:r>
            <a:endParaRPr lang="ru-RU" sz="6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530479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chemeClr val="bg1"/>
                </a:solidFill>
              </a:rPr>
              <a:t>Повесть чудная, вечно новая, Слушать я ее </a:t>
            </a:r>
            <a:br>
              <a:rPr lang="ru-RU" sz="6000" b="1" i="1" dirty="0" smtClean="0">
                <a:solidFill>
                  <a:schemeClr val="bg1"/>
                </a:solidFill>
              </a:rPr>
            </a:br>
            <a:r>
              <a:rPr lang="ru-RU" sz="6000" b="1" i="1" dirty="0" smtClean="0">
                <a:solidFill>
                  <a:schemeClr val="bg1"/>
                </a:solidFill>
              </a:rPr>
              <a:t>готов. Повесть чудная, вечно новая Про Спасителя любовь.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138</Words>
  <Application>Microsoft Office PowerPoint</Application>
  <PresentationFormat>Экран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1. Всегда удивляться я должен, Христос, что нас возлюбил: Ведь я был неправдой исполнен, А Ты Кровь за нас пролил.</vt:lpstr>
      <vt:lpstr>Повесть чудная, вечно новая, Слушать я ее  готов. Повесть чудная, вечно новая Про Спасителя любовь.</vt:lpstr>
      <vt:lpstr>2. Он молит за нас в Гефсиманьи: "Отец, воля пусть Твоя..." За нас перенес Он страданья, В Его ранах жизнь моя.</vt:lpstr>
      <vt:lpstr>Повесть чудная, вечно новая, Слушать я ее  готов. Повесть чудная, вечно новая Про Спасителя любовь.</vt:lpstr>
      <vt:lpstr>3. Вот ангел от Бога нисходит, Христа чтобы подкреплять В борьбе Гефсиманской суровой, Где я должен был страдать.</vt:lpstr>
      <vt:lpstr>Повесть чудная, вечно новая, Слушать я ее  готов. Повесть чудная, вечно новая Про Спасителя любовь.</vt:lpstr>
      <vt:lpstr>4. Когда я на небе пребуду И славу Христа узрю, О том, что Он грешников любит, На небе я гимн спою.</vt:lpstr>
      <vt:lpstr>Повесть чудная, вечно новая, Слушать я ее  готов. Повесть чудная, вечно новая Про Спасителя любовь.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Всегда удивляться я должен, Христос, что нас возлюбил: Ведь я был неправдой исполнен, А Ты Кровь за нас пролил.</dc:title>
  <dc:creator>Emmanuil</dc:creator>
  <cp:lastModifiedBy>Emmanuil</cp:lastModifiedBy>
  <cp:revision>1</cp:revision>
  <dcterms:created xsi:type="dcterms:W3CDTF">2011-10-24T18:59:19Z</dcterms:created>
  <dcterms:modified xsi:type="dcterms:W3CDTF">2011-10-24T19:04:57Z</dcterms:modified>
</cp:coreProperties>
</file>