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5C3F-F2DB-42F7-A9FF-77D45CC9D4FA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EF7C-BAD3-4017-934F-0E5F87DD2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1. Взирайте, люди, на Слово Божье, Пока ещё ныне звучит. Оно ведь скоро закрыться может - Дух Божий об этом твердит.</a:t>
            </a:r>
            <a:endParaRPr lang="ru-RU" sz="7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Скажут люди: "Слово Божье Пусть же вернётся к нам. </a:t>
            </a:r>
            <a:br>
              <a:rPr lang="ru-RU" sz="7000" b="1" i="1" dirty="0" smtClean="0">
                <a:solidFill>
                  <a:schemeClr val="bg1"/>
                </a:solidFill>
              </a:rPr>
            </a:br>
            <a:r>
              <a:rPr lang="ru-RU" sz="7000" b="1" i="1" dirty="0" smtClean="0">
                <a:solidFill>
                  <a:schemeClr val="bg1"/>
                </a:solidFill>
              </a:rPr>
              <a:t>Сколько, люди, не взывайте. Господь не ответит уж вам".</a:t>
            </a:r>
            <a:endParaRPr lang="ru-RU" sz="7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2. Слова </a:t>
            </a:r>
            <a:r>
              <a:rPr lang="ru-RU" sz="7000" b="1" dirty="0" err="1" smtClean="0">
                <a:solidFill>
                  <a:schemeClr val="bg1"/>
                </a:solidFill>
              </a:rPr>
              <a:t>Амоса</a:t>
            </a:r>
            <a:r>
              <a:rPr lang="ru-RU" sz="7000" b="1" dirty="0" smtClean="0">
                <a:solidFill>
                  <a:schemeClr val="bg1"/>
                </a:solidFill>
              </a:rPr>
              <a:t> звучат так ясно, Что он написал наперёд, Что люди горько стонать все будут, Как жаждой томимый народ.</a:t>
            </a:r>
            <a:endParaRPr lang="ru-RU" sz="7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Скажут люди: "Слово Божье Пусть же вернётся к нам. </a:t>
            </a:r>
            <a:br>
              <a:rPr lang="ru-RU" sz="7000" b="1" i="1" dirty="0" smtClean="0">
                <a:solidFill>
                  <a:schemeClr val="bg1"/>
                </a:solidFill>
              </a:rPr>
            </a:br>
            <a:r>
              <a:rPr lang="ru-RU" sz="7000" b="1" i="1" dirty="0" smtClean="0">
                <a:solidFill>
                  <a:schemeClr val="bg1"/>
                </a:solidFill>
              </a:rPr>
              <a:t>Сколько, люди, не взывайте. Господь не ответит уж вам".</a:t>
            </a:r>
            <a:endParaRPr lang="ru-RU" sz="7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3. Любовь Господню искать все будут. Как жаждущий ищет воды. Господь закроет от них спасенье, Не смогут найти уж они.</a:t>
            </a:r>
            <a:endParaRPr lang="ru-RU" sz="7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Скажут люди: "Слово Божье Пусть же вернётся к нам. </a:t>
            </a:r>
            <a:br>
              <a:rPr lang="ru-RU" sz="7000" b="1" i="1" dirty="0" smtClean="0">
                <a:solidFill>
                  <a:schemeClr val="bg1"/>
                </a:solidFill>
              </a:rPr>
            </a:br>
            <a:r>
              <a:rPr lang="ru-RU" sz="7000" b="1" i="1" dirty="0" smtClean="0">
                <a:solidFill>
                  <a:schemeClr val="bg1"/>
                </a:solidFill>
              </a:rPr>
              <a:t>Сколько, люди, не взывайте. Господь не ответит уж вам".</a:t>
            </a:r>
            <a:endParaRPr lang="ru-RU" sz="7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800" b="1" dirty="0" smtClean="0">
                <a:solidFill>
                  <a:schemeClr val="bg1"/>
                </a:solidFill>
              </a:rPr>
              <a:t>4. Ходить все будут от моря до моря, Чтоб Слово Господне найти. И полны будут мученья и горя. Не смогут спастись уж они.</a:t>
            </a:r>
            <a:endParaRPr lang="ru-RU" sz="6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Скажут люди: "Слово Божье Пусть же вернётся к нам. </a:t>
            </a:r>
            <a:br>
              <a:rPr lang="ru-RU" sz="7000" b="1" i="1" dirty="0" smtClean="0">
                <a:solidFill>
                  <a:schemeClr val="bg1"/>
                </a:solidFill>
              </a:rPr>
            </a:br>
            <a:r>
              <a:rPr lang="ru-RU" sz="7000" b="1" i="1" dirty="0" smtClean="0">
                <a:solidFill>
                  <a:schemeClr val="bg1"/>
                </a:solidFill>
              </a:rPr>
              <a:t>Сколько, люди, не взывайте. Господь не ответит уж вам</a:t>
            </a:r>
            <a:r>
              <a:rPr lang="ru-RU" sz="7000" b="1" i="1" dirty="0" smtClean="0">
                <a:solidFill>
                  <a:schemeClr val="bg1"/>
                </a:solidFill>
              </a:rPr>
              <a:t>".</a:t>
            </a:r>
            <a:r>
              <a:rPr lang="en-US" sz="7000" b="1" i="1" dirty="0" smtClean="0">
                <a:solidFill>
                  <a:schemeClr val="bg1"/>
                </a:solidFill>
              </a:rPr>
              <a:t/>
            </a:r>
            <a:br>
              <a:rPr lang="en-US" sz="7000" b="1" i="1" dirty="0" smtClean="0">
                <a:solidFill>
                  <a:schemeClr val="bg1"/>
                </a:solidFill>
              </a:rPr>
            </a:br>
            <a:r>
              <a:rPr lang="en-US" sz="4800" b="1" i="1" dirty="0" smtClean="0">
                <a:solidFill>
                  <a:schemeClr val="bg1"/>
                </a:solidFill>
              </a:rPr>
              <a:t>* * *</a:t>
            </a:r>
            <a:endParaRPr lang="ru-RU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Взирайте, люди, на Слово Божье, Пока ещё ныне звучит. Оно ведь скоро закрыться может - Дух Божий об этом твердит.</vt:lpstr>
      <vt:lpstr>Скажут люди: "Слово Божье Пусть же вернётся к нам.  Сколько, люди, не взывайте. Господь не ответит уж вам".</vt:lpstr>
      <vt:lpstr>2. Слова Амоса звучат так ясно, Что он написал наперёд, Что люди горько стонать все будут, Как жаждой томимый народ.</vt:lpstr>
      <vt:lpstr>Скажут люди: "Слово Божье Пусть же вернётся к нам.  Сколько, люди, не взывайте. Господь не ответит уж вам".</vt:lpstr>
      <vt:lpstr>3. Любовь Господню искать все будут. Как жаждущий ищет воды. Господь закроет от них спасенье, Не смогут найти уж они.</vt:lpstr>
      <vt:lpstr>Скажут люди: "Слово Божье Пусть же вернётся к нам.  Сколько, люди, не взывайте. Господь не ответит уж вам".</vt:lpstr>
      <vt:lpstr>4. Ходить все будут от моря до моря, Чтоб Слово Господне найти. И полны будут мученья и горя. Не смогут спастись уж они.</vt:lpstr>
      <vt:lpstr>Скажут люди: "Слово Божье Пусть же вернётся к нам.  Сколько, люди, не взывайте. Господь не ответит уж вам".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Взирайте, люди, на Слово Божье, Пока еще ныне звучит. Оно ведь скоро закрыться может - Дух Божий об этом твердит.</dc:title>
  <dc:creator>Emmanuil</dc:creator>
  <cp:lastModifiedBy>Projector</cp:lastModifiedBy>
  <cp:revision>3</cp:revision>
  <dcterms:created xsi:type="dcterms:W3CDTF">2011-10-24T18:34:54Z</dcterms:created>
  <dcterms:modified xsi:type="dcterms:W3CDTF">2013-06-09T16:59:37Z</dcterms:modified>
</cp:coreProperties>
</file>