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0" r:id="rId3"/>
    <p:sldId id="271" r:id="rId4"/>
    <p:sldId id="275" r:id="rId5"/>
    <p:sldId id="27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615" autoAdjust="0"/>
    <p:restoredTop sz="86486" autoAdjust="0"/>
  </p:normalViewPr>
  <p:slideViewPr>
    <p:cSldViewPr>
      <p:cViewPr varScale="1">
        <p:scale>
          <a:sx n="66" d="100"/>
          <a:sy n="66" d="100"/>
        </p:scale>
        <p:origin x="-55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4FFEE-129E-4EB6-A1AB-6F0540B77171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2FC32-0E83-4AC6-84FE-E7FB163CAF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2FC32-0E83-4AC6-84FE-E7FB163CAF8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2FC32-0E83-4AC6-84FE-E7FB163CAF8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2FC32-0E83-4AC6-84FE-E7FB163CAF8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 1. // Благодарим, Господь,// </a:t>
            </a:r>
            <a:r>
              <a:rPr lang="ru-RU" sz="6000" b="1" i="1" dirty="0" smtClean="0">
                <a:solidFill>
                  <a:schemeClr val="bg1"/>
                </a:solidFill>
              </a:rPr>
              <a:t>За Иисуса из </a:t>
            </a:r>
            <a:r>
              <a:rPr lang="ru-RU" sz="6000" b="1" i="1" dirty="0" err="1" smtClean="0">
                <a:solidFill>
                  <a:schemeClr val="bg1"/>
                </a:solidFill>
              </a:rPr>
              <a:t>Назарета</a:t>
            </a:r>
            <a:r>
              <a:rPr lang="ru-RU" sz="6000" b="1" i="1" dirty="0" smtClean="0">
                <a:solidFill>
                  <a:schemeClr val="bg1"/>
                </a:solidFill>
              </a:rPr>
              <a:t> И что Его Ты к нам послал.</a:t>
            </a:r>
            <a:endParaRPr lang="ru-RU" sz="55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//Благодарим, Господь,// </a:t>
            </a:r>
            <a:r>
              <a:rPr lang="ru-RU" sz="6000" b="1" i="1" dirty="0" smtClean="0">
                <a:solidFill>
                  <a:schemeClr val="bg1"/>
                </a:solidFill>
              </a:rPr>
              <a:t>За спасенье, за исцеленье И что грехи Ты нам простил.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3.// Благодарим, Господь,// </a:t>
            </a:r>
            <a:r>
              <a:rPr lang="ru-RU" sz="6000" b="1" i="1" dirty="0" smtClean="0">
                <a:solidFill>
                  <a:schemeClr val="bg1"/>
                </a:solidFill>
              </a:rPr>
              <a:t>За терпенье, 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за Крест мученья И что за нас Ты пострадал.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//Благодарим, Господь,// </a:t>
            </a:r>
            <a:r>
              <a:rPr lang="ru-RU" sz="6000" b="1" i="1" dirty="0" smtClean="0">
                <a:solidFill>
                  <a:schemeClr val="bg1"/>
                </a:solidFill>
              </a:rPr>
              <a:t>За страданья, за испытанья И что Ты в жизни нам </a:t>
            </a:r>
            <a:r>
              <a:rPr lang="ru-RU" sz="6000" b="1" i="1" dirty="0" smtClean="0">
                <a:solidFill>
                  <a:schemeClr val="bg1"/>
                </a:solidFill>
              </a:rPr>
              <a:t>даёшь</a:t>
            </a:r>
            <a:r>
              <a:rPr lang="ru-RU" sz="6000" b="1" i="1" dirty="0" smtClean="0">
                <a:solidFill>
                  <a:schemeClr val="bg1"/>
                </a:solidFill>
              </a:rPr>
              <a:t>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5.//Благодарим, Господь,// </a:t>
            </a:r>
            <a:r>
              <a:rPr lang="ru-RU" sz="6000" b="1" i="1" dirty="0" smtClean="0">
                <a:solidFill>
                  <a:schemeClr val="bg1"/>
                </a:solidFill>
              </a:rPr>
              <a:t>За дар жизни в Вечной Отчизне И что </a:t>
            </a:r>
            <a:r>
              <a:rPr lang="ru-RU" sz="6000" b="1" i="1" smtClean="0">
                <a:solidFill>
                  <a:schemeClr val="bg1"/>
                </a:solidFill>
              </a:rPr>
              <a:t>туда Ты </a:t>
            </a:r>
            <a:r>
              <a:rPr lang="ru-RU" sz="6000" b="1" i="1" dirty="0" smtClean="0">
                <a:solidFill>
                  <a:schemeClr val="bg1"/>
                </a:solidFill>
              </a:rPr>
              <a:t>нас ведёшь.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90</Words>
  <Application>Microsoft Office PowerPoint</Application>
  <PresentationFormat>Экран (4:3)</PresentationFormat>
  <Paragraphs>8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1. // Благодарим, Господь,// За Иисуса из Назарета И что Его Ты к нам послал.</vt:lpstr>
      <vt:lpstr>2. //Благодарим, Господь,// За спасенье, за исцеленье И что грехи Ты нам простил.</vt:lpstr>
      <vt:lpstr>3.// Благодарим, Господь,// За терпенье,  за Крест мученья И что за нас Ты пострадал.</vt:lpstr>
      <vt:lpstr>4. //Благодарим, Господь,// За страданья, за испытанья И что Ты в жизни нам даёшь.</vt:lpstr>
      <vt:lpstr>5.//Благодарим, Господь,// За дар жизни в Вечной Отчизне И что туда Ты нас ведёшь.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Record</cp:lastModifiedBy>
  <cp:revision>47</cp:revision>
  <dcterms:created xsi:type="dcterms:W3CDTF">2011-10-24T11:34:49Z</dcterms:created>
  <dcterms:modified xsi:type="dcterms:W3CDTF">2011-12-26T09:20:13Z</dcterms:modified>
</cp:coreProperties>
</file>