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79" autoAdjust="0"/>
  </p:normalViewPr>
  <p:slideViewPr>
    <p:cSldViewPr>
      <p:cViewPr varScale="1">
        <p:scale>
          <a:sx n="68" d="100"/>
          <a:sy n="68" d="100"/>
        </p:scale>
        <p:origin x="-50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6152-E954-4AE0-972A-2E82E02CF51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8EDE-9BB7-499E-B96C-CBDFAC534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6152-E954-4AE0-972A-2E82E02CF51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8EDE-9BB7-499E-B96C-CBDFAC534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6152-E954-4AE0-972A-2E82E02CF51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8EDE-9BB7-499E-B96C-CBDFAC534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6152-E954-4AE0-972A-2E82E02CF51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8EDE-9BB7-499E-B96C-CBDFAC534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6152-E954-4AE0-972A-2E82E02CF51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8EDE-9BB7-499E-B96C-CBDFAC534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6152-E954-4AE0-972A-2E82E02CF51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8EDE-9BB7-499E-B96C-CBDFAC534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6152-E954-4AE0-972A-2E82E02CF51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8EDE-9BB7-499E-B96C-CBDFAC534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6152-E954-4AE0-972A-2E82E02CF51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8EDE-9BB7-499E-B96C-CBDFAC534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6152-E954-4AE0-972A-2E82E02CF51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8EDE-9BB7-499E-B96C-CBDFAC534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6152-E954-4AE0-972A-2E82E02CF51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8EDE-9BB7-499E-B96C-CBDFAC534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6152-E954-4AE0-972A-2E82E02CF51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8EDE-9BB7-499E-B96C-CBDFAC534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B6152-E954-4AE0-972A-2E82E02CF51B}" type="datetimeFigureOut">
              <a:rPr lang="ru-RU" smtClean="0"/>
              <a:t>14.04.2012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68EDE-9BB7-499E-B96C-CBDFAC5341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30479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dirty="0" smtClean="0">
                <a:solidFill>
                  <a:schemeClr val="bg1"/>
                </a:solidFill>
              </a:rPr>
              <a:t>1. Господь! Останься Ты со мной Среди греховной суеты, Лишь у Тебя душе покой,</a:t>
            </a:r>
            <a:r>
              <a:rPr lang="en-US" sz="7000" b="1" dirty="0" smtClean="0">
                <a:solidFill>
                  <a:schemeClr val="bg1"/>
                </a:solidFill>
              </a:rPr>
              <a:t> </a:t>
            </a:r>
            <a:r>
              <a:rPr lang="ru-RU" sz="7000" b="1" dirty="0" smtClean="0">
                <a:solidFill>
                  <a:schemeClr val="bg1"/>
                </a:solidFill>
              </a:rPr>
              <a:t>Лишь для меня отрада – Ты.</a:t>
            </a:r>
            <a:endParaRPr lang="ru-RU" sz="7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44793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dirty="0" smtClean="0">
                <a:solidFill>
                  <a:schemeClr val="bg1"/>
                </a:solidFill>
              </a:rPr>
              <a:t>2. Во мне пороков всех не счесть, Ты избавленье</a:t>
            </a:r>
            <a:r>
              <a:rPr lang="en-US" sz="7000" b="1" dirty="0" smtClean="0">
                <a:solidFill>
                  <a:schemeClr val="bg1"/>
                </a:solidFill>
              </a:rPr>
              <a:t> </a:t>
            </a:r>
            <a:r>
              <a:rPr lang="ru-RU" sz="7000" b="1" dirty="0" smtClean="0">
                <a:solidFill>
                  <a:schemeClr val="bg1"/>
                </a:solidFill>
              </a:rPr>
              <a:t>совершил, У ног Твоих хочу </a:t>
            </a:r>
            <a:r>
              <a:rPr lang="ru-RU" sz="7000" b="1" dirty="0" err="1" smtClean="0">
                <a:solidFill>
                  <a:schemeClr val="bg1"/>
                </a:solidFill>
              </a:rPr>
              <a:t>обресть</a:t>
            </a:r>
            <a:r>
              <a:rPr lang="ru-RU" sz="7000" b="1" dirty="0" smtClean="0">
                <a:solidFill>
                  <a:schemeClr val="bg1"/>
                </a:solidFill>
              </a:rPr>
              <a:t> Бальзам целебный для души.</a:t>
            </a:r>
            <a:endParaRPr lang="ru-RU" sz="7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800" b="1" dirty="0" smtClean="0">
                <a:solidFill>
                  <a:schemeClr val="bg1"/>
                </a:solidFill>
              </a:rPr>
              <a:t>3. Хочу всем сердцем, всей душой Принадлежать</a:t>
            </a:r>
            <a:r>
              <a:rPr lang="en-US" sz="6800" b="1" dirty="0" smtClean="0">
                <a:solidFill>
                  <a:schemeClr val="bg1"/>
                </a:solidFill>
              </a:rPr>
              <a:t> </a:t>
            </a:r>
            <a:r>
              <a:rPr lang="ru-RU" sz="6800" b="1" dirty="0" smtClean="0">
                <a:solidFill>
                  <a:schemeClr val="bg1"/>
                </a:solidFill>
              </a:rPr>
              <a:t>Тебе, Бог мой, В моём Ты сердце Сам живи Живым источником любви.</a:t>
            </a:r>
            <a:endParaRPr lang="ru-RU" sz="6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7000" b="1" dirty="0" smtClean="0">
                <a:solidFill>
                  <a:schemeClr val="bg1"/>
                </a:solidFill>
              </a:rPr>
              <a:t>4. Среди гонений и скорбей Храни меня в руке Своей. Хочу быть верным до конца, Чтоб быть в обителях Отца.</a:t>
            </a:r>
            <a:endParaRPr lang="ru-RU" sz="7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96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1. Господь! Останься Ты со мной Среди греховной суеты, Лишь у Тебя душе покой, Лишь для меня отрада – Ты.</vt:lpstr>
      <vt:lpstr>2. Во мне пороков всех не счесть, Ты избавленье совершил, У ног Твоих хочу обресть Бальзам целебный для души.</vt:lpstr>
      <vt:lpstr>3. Хочу всем сердцем, всей душой Принадлежать Тебе, Бог мой, В моём Ты сердце Сам живи Живым источником любви.</vt:lpstr>
      <vt:lpstr>4. Среди гонений и скорбей Храни меня в руке Своей. Хочу быть верным до конца, Чтоб быть в обителях Отца.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Господь! Останься Ты со мной Среди греховной суеты, Лишь у Тебя душе покой, Лишь для меня отрада – Ты.</dc:title>
  <dc:creator>Record</dc:creator>
  <cp:lastModifiedBy>Record</cp:lastModifiedBy>
  <cp:revision>1</cp:revision>
  <dcterms:created xsi:type="dcterms:W3CDTF">2012-04-14T18:03:45Z</dcterms:created>
  <dcterms:modified xsi:type="dcterms:W3CDTF">2012-04-14T18:08:12Z</dcterms:modified>
</cp:coreProperties>
</file>