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0" r:id="rId3"/>
    <p:sldId id="271" r:id="rId4"/>
    <p:sldId id="275" r:id="rId5"/>
    <p:sldId id="27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24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4FFEE-129E-4EB6-A1AB-6F0540B77171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2FC32-0E83-4AC6-84FE-E7FB163CAF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2FC32-0E83-4AC6-84FE-E7FB163CAF87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2FC32-0E83-4AC6-84FE-E7FB163CAF87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2FC32-0E83-4AC6-84FE-E7FB163CAF87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1. Юность светлая, весна ранняя - Мы её Творцу принесём, </a:t>
            </a:r>
            <a:r>
              <a:rPr lang="ru-RU" sz="6000" b="1" i="1" dirty="0" smtClean="0">
                <a:solidFill>
                  <a:schemeClr val="bg1"/>
                </a:solidFill>
              </a:rPr>
              <a:t>Молодые мы в золотые дни Лишь для Господа живём! </a:t>
            </a:r>
            <a:endParaRPr lang="ru-RU" sz="55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Тьма неверия окружает нас, Туча черная впереди, 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Мы Христа огни в эти злые дни Расставляем на пути.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Хоть и труден путь и тернистый он, Со Христом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его мы пройдём. </a:t>
            </a:r>
            <a:r>
              <a:rPr lang="ru-RU" sz="6000" b="1" i="1" dirty="0" smtClean="0">
                <a:solidFill>
                  <a:schemeClr val="bg1"/>
                </a:solidFill>
              </a:rPr>
              <a:t>Молодые мы в золотые дни Лишь для Господа живём.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О не бойся, друг, не смущайся, брат, Проходя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свой жизненный путь! </a:t>
            </a:r>
            <a:r>
              <a:rPr lang="ru-RU" sz="6000" b="1" i="1" dirty="0" smtClean="0">
                <a:solidFill>
                  <a:schemeClr val="bg1"/>
                </a:solidFill>
              </a:rPr>
              <a:t>Впереди тебя твой Христос прошёл И тебя идти зовёт.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5. Так спеши же, друг, посвятить Христу Утро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юности, жизни дни, </a:t>
            </a:r>
            <a:r>
              <a:rPr lang="ru-RU" sz="6000" b="1" i="1" dirty="0" smtClean="0">
                <a:solidFill>
                  <a:schemeClr val="bg1"/>
                </a:solidFill>
              </a:rPr>
              <a:t>И Он даст тебе золотой </a:t>
            </a:r>
            <a:r>
              <a:rPr lang="ru-RU" sz="6000" b="1" i="1" smtClean="0">
                <a:solidFill>
                  <a:schemeClr val="bg1"/>
                </a:solidFill>
              </a:rPr>
              <a:t>венец, Будешь </a:t>
            </a:r>
            <a:r>
              <a:rPr lang="ru-RU" sz="6000" b="1" i="1" dirty="0" smtClean="0">
                <a:solidFill>
                  <a:schemeClr val="bg1"/>
                </a:solidFill>
              </a:rPr>
              <a:t>царствовать ты с Ним.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74</Words>
  <Application>Microsoft Office PowerPoint</Application>
  <PresentationFormat>Экран (4:3)</PresentationFormat>
  <Paragraphs>8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1. Юность светлая, весна ранняя - Мы её Творцу принесём, Молодые мы в золотые дни Лишь для Господа живём! </vt:lpstr>
      <vt:lpstr>2. Тьма неверия окружает нас, Туча черная впереди,  Мы Христа огни в эти злые дни Расставляем на пути. </vt:lpstr>
      <vt:lpstr>3. Хоть и труден путь и тернистый он, Со Христом его мы пройдём. Молодые мы в золотые дни Лишь для Господа живём. </vt:lpstr>
      <vt:lpstr>4. О не бойся, друг, не смущайся, брат, Проходя свой жизненный путь! Впереди тебя твой Христос прошёл И тебя идти зовёт. </vt:lpstr>
      <vt:lpstr>5. Так спеши же, друг, посвятить Христу Утро юности, жизни дни, И Он даст тебе золотой венец, Будешь царствовать ты с Ним.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44</cp:revision>
  <dcterms:created xsi:type="dcterms:W3CDTF">2011-10-24T11:34:49Z</dcterms:created>
  <dcterms:modified xsi:type="dcterms:W3CDTF">2011-10-24T15:08:51Z</dcterms:modified>
</cp:coreProperties>
</file>