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71" r:id="rId4"/>
    <p:sldId id="27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FFEE-129E-4EB6-A1AB-6F0540B77171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FC32-0E83-4AC6-84FE-E7FB163CAF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1. Вместе мы с вами верили, Вместе любили и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пели, Вместе дороги мерили Часто под вой метели.</a:t>
            </a:r>
            <a:endParaRPr lang="ru-RU" sz="5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Труд небольшой, но делали, Вместе огнем горели, Вместе ночами белыми В синюю даль смотрели.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Вместе стояли прямо мы, Слыша угрозы злые,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Были пред Богом правыми Чисты пред миром были.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В край дорогой и солнечный С светлой придём мы песней. Там, где нет слёз и горечи, Вечно мы будем вместе.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71</Words>
  <Application>Microsoft Office PowerPoint</Application>
  <PresentationFormat>Экран (4:3)</PresentationFormat>
  <Paragraphs>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1. Вместе мы с вами верили, Вместе любили и  пели, Вместе дороги мерили Часто под вой метели.</vt:lpstr>
      <vt:lpstr>2. Труд небольшой, но делали, Вместе огнем горели, Вместе ночами белыми В синюю даль смотрели.</vt:lpstr>
      <vt:lpstr>3. Вместе стояли прямо мы, Слыша угрозы злые, Были пред Богом правыми Чисты пред миром были. </vt:lpstr>
      <vt:lpstr>4. В край дорогой и солнечный С светлой придём мы песней. Там, где нет слёз и горечи, Вечно мы будем вместе.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43</cp:revision>
  <dcterms:created xsi:type="dcterms:W3CDTF">2011-10-24T11:34:49Z</dcterms:created>
  <dcterms:modified xsi:type="dcterms:W3CDTF">2011-10-24T15:05:06Z</dcterms:modified>
</cp:coreProperties>
</file>