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1" r:id="rId4"/>
    <p:sldId id="275" r:id="rId5"/>
    <p:sldId id="274" r:id="rId6"/>
    <p:sldId id="276" r:id="rId7"/>
    <p:sldId id="272" r:id="rId8"/>
    <p:sldId id="27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124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FFEE-129E-4EB6-A1AB-6F0540B77171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2FC32-0E83-4AC6-84FE-E7FB163CAF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5500" b="1" dirty="0" smtClean="0">
                <a:solidFill>
                  <a:schemeClr val="bg1"/>
                </a:solidFill>
              </a:rPr>
              <a:t>1. Долго в сумраке скитался На путях греховных я, В жизни разочаровался, Мир обманывал меня. Я взывал: "Кто мне поможет, Скорбь мою увидит кто?" И услышал голос Божий: «Я люблю тебя давно!"</a:t>
            </a:r>
            <a:endParaRPr lang="ru-RU" sz="55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//"Так давно, так давно Я люблю тебя давно! - О, как сладок голос Божий: Я люблю тебя давно". //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600" b="1" dirty="0" smtClean="0">
                <a:solidFill>
                  <a:schemeClr val="bg1"/>
                </a:solidFill>
              </a:rPr>
              <a:t>2. Он меня с любовью принял И от всех грехов омыл. Я к ногам Его склонился И за все благодарил. И теперь всегда покоюсь Я на пажитях Его, Постоянно слышу голос: "Я люблю тебя давно".</a:t>
            </a:r>
            <a:endParaRPr lang="ru-RU" sz="5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//"Так давно, так давно Я люблю тебя давно! - О, как сладок голос Божий: Я люблю тебя давно". //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3. И ни в чем мне нет отрады, Мир греха мне чуждым стал, Во Христе лишь, Друге дивном, Утешенье я познал. О, как чудно быть в объятьях У Того, Кто жизнь дает, Слышать голос утешенья: "Я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люблю тебя давно".</a:t>
            </a:r>
            <a:endParaRPr lang="ru-RU" sz="5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//"Так давно, так давно Я люблю тебя давно! - О, как сладок голос Божий: Я люблю тебя давно". //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100" b="1" dirty="0" smtClean="0">
                <a:solidFill>
                  <a:schemeClr val="bg1"/>
                </a:solidFill>
              </a:rPr>
              <a:t>4. О, приди, обремененный, Лишь доверься, Он простит. С верой </a:t>
            </a:r>
            <a:r>
              <a:rPr lang="ru-RU" sz="5100" b="1" dirty="0" err="1" smtClean="0">
                <a:solidFill>
                  <a:schemeClr val="bg1"/>
                </a:solidFill>
              </a:rPr>
              <a:t>взглянь</a:t>
            </a:r>
            <a:r>
              <a:rPr lang="ru-RU" sz="5100" b="1" dirty="0" smtClean="0">
                <a:solidFill>
                  <a:schemeClr val="bg1"/>
                </a:solidFill>
              </a:rPr>
              <a:t> на крест </a:t>
            </a:r>
            <a:r>
              <a:rPr lang="ru-RU" sz="5100" b="1" dirty="0" err="1" smtClean="0">
                <a:solidFill>
                  <a:schemeClr val="bg1"/>
                </a:solidFill>
              </a:rPr>
              <a:t>Голгофский</a:t>
            </a:r>
            <a:r>
              <a:rPr lang="ru-RU" sz="5100" b="1" dirty="0" smtClean="0">
                <a:solidFill>
                  <a:schemeClr val="bg1"/>
                </a:solidFill>
              </a:rPr>
              <a:t> – И тебя Он оживит. Если искренне </a:t>
            </a:r>
            <a:r>
              <a:rPr lang="ru-RU" sz="5100" b="1" dirty="0" err="1" smtClean="0">
                <a:solidFill>
                  <a:schemeClr val="bg1"/>
                </a:solidFill>
              </a:rPr>
              <a:t>покаясь</a:t>
            </a:r>
            <a:r>
              <a:rPr lang="ru-RU" sz="5100" b="1" dirty="0" smtClean="0">
                <a:solidFill>
                  <a:schemeClr val="bg1"/>
                </a:solidFill>
              </a:rPr>
              <a:t> В сердце примешь ты Его, Непременно ты услышишь: «Я люблю тебя давно".</a:t>
            </a:r>
            <a:endParaRPr lang="ru-RU" sz="51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5910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//"Так давно, так давно Я люблю тебя давно! - О, как сладок голос Божий: Я люблю тебя давно". // так давно</a:t>
            </a:r>
            <a:r>
              <a:rPr lang="ru-RU" sz="6000" b="1" i="1" dirty="0" smtClean="0">
                <a:solidFill>
                  <a:schemeClr val="bg1"/>
                </a:solidFill>
              </a:rPr>
              <a:t>…</a:t>
            </a:r>
            <a:r>
              <a:rPr lang="en-US" sz="6000" b="1" i="1" dirty="0" smtClean="0">
                <a:solidFill>
                  <a:schemeClr val="bg1"/>
                </a:solidFill>
              </a:rPr>
              <a:t/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>* * *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284</Words>
  <Application>Microsoft Office PowerPoint</Application>
  <PresentationFormat>Экран (4:3)</PresentationFormat>
  <Paragraphs>12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Долго в сумраке скитался На путях греховных я, В жизни разочаровался, Мир обманывал меня. Я взывал: "Кто мне поможет, Скорбь мою увидит кто?" И услышал голос Божий: «Я люблю тебя давно!"</vt:lpstr>
      <vt:lpstr>//"Так давно, так давно Я люблю тебя давно! - О, как сладок голос Божий: Я люблю тебя давно". //</vt:lpstr>
      <vt:lpstr>2. Он меня с любовью принял И от всех грехов омыл. Я к ногам Его склонился И за все благодарил. И теперь всегда покоюсь Я на пажитях Его, Постоянно слышу голос: "Я люблю тебя давно".</vt:lpstr>
      <vt:lpstr>//"Так давно, так давно Я люблю тебя давно! - О, как сладок голос Божий: Я люблю тебя давно". //</vt:lpstr>
      <vt:lpstr>3. И ни в чем мне нет отрады, Мир греха мне чуждым стал, Во Христе лишь, Друге дивном, Утешенье я познал. О, как чудно быть в объятьях У Того, Кто жизнь дает, Слышать голос утешенья: "Я люблю тебя давно".</vt:lpstr>
      <vt:lpstr>//"Так давно, так давно Я люблю тебя давно! - О, как сладок голос Божий: Я люблю тебя давно". //</vt:lpstr>
      <vt:lpstr>4. О, приди, обремененный, Лишь доверься, Он простит. С верой взглянь на крест Голгофский – И тебя Он оживит. Если искренне покаясь В сердце примешь ты Его, Непременно ты услышишь: «Я люблю тебя давно".</vt:lpstr>
      <vt:lpstr>//"Так давно, так давно Я люблю тебя давно! - О, как сладок голос Божий: Я люблю тебя давно". // так давно… * *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Projector</cp:lastModifiedBy>
  <cp:revision>43</cp:revision>
  <dcterms:created xsi:type="dcterms:W3CDTF">2011-10-24T11:34:49Z</dcterms:created>
  <dcterms:modified xsi:type="dcterms:W3CDTF">2013-08-04T16:57:53Z</dcterms:modified>
</cp:coreProperties>
</file>