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4" r:id="rId5"/>
    <p:sldId id="272" r:id="rId6"/>
    <p:sldId id="275" r:id="rId7"/>
    <p:sldId id="273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124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Любовь Христа безмерно велика, Начала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нет и льется, как река, И как волна лобзает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берега, И глубока, светла и широка.</a:t>
            </a:r>
            <a:endParaRPr lang="ru-RU" sz="5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И если б не было любви, Любви Христа, мы б не смогли Иметь надежду вечно жить И, как Спаситель, всех людей любить.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Приди скорей, скорей, тебя Он ждет, Давно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стоит у каменных ворот, Стучит к тебе, открой, уже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пора, Прими любовь без злата, серебра.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И если б не было любви, Любви Христа, мы б не смогли Иметь надежду вечно жить И, как Спаситель, всех людей любить.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О, если б знал живущий на земле Любовь Христа, лишь ею дышат все! И если б Бог любовь отнял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на миг, То этот мир давно б уже погиб.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И если б не было любви, Любви Христа, мы б не смогли Иметь надежду вечно жить И, как Спаситель, всех людей любить.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Он возлюбил тебя, меня давно. Он возлюбил и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тех, кто лишь одно Твердили: "Нет!" И поднимали смех, А Он с любовью призывает всех.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И если б не было любви, Любви Христа, мы б не смогли Иметь надежду вечно жить И, как Спаситель, всех людей любить</a:t>
            </a:r>
            <a:r>
              <a:rPr lang="ru-RU" sz="6000" b="1" i="1" dirty="0" smtClean="0">
                <a:solidFill>
                  <a:schemeClr val="bg1"/>
                </a:solidFill>
              </a:rPr>
              <a:t>.</a:t>
            </a:r>
            <a:r>
              <a:rPr lang="en-US" sz="6000" b="1" i="1" smtClean="0">
                <a:solidFill>
                  <a:schemeClr val="bg1"/>
                </a:solidFill>
              </a:rPr>
              <a:t/>
            </a:r>
            <a:br>
              <a:rPr lang="en-US" sz="6000" b="1" i="1" smtClean="0">
                <a:solidFill>
                  <a:schemeClr val="bg1"/>
                </a:solidFill>
              </a:rPr>
            </a:br>
            <a:r>
              <a:rPr lang="en-US" sz="6000" b="1" i="1" smtClean="0">
                <a:solidFill>
                  <a:schemeClr val="bg1"/>
                </a:solidFill>
              </a:rPr>
              <a:t>* *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165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1. Любовь Христа безмерно велика, Начала нет и льется, как река, И как волна лобзает  берега, И глубока, светла и широка.</vt:lpstr>
      <vt:lpstr>И если б не было любви, Любви Христа, мы б не смогли Иметь надежду вечно жить И, как Спаситель, всех людей любить.</vt:lpstr>
      <vt:lpstr>2. Приди скорей, скорей, тебя Он ждет, Давно стоит у каменных ворот, Стучит к тебе, открой, уже пора, Прими любовь без злата, серебра.</vt:lpstr>
      <vt:lpstr>И если б не было любви, Любви Христа, мы б не смогли Иметь надежду вечно жить И, как Спаситель, всех людей любить.</vt:lpstr>
      <vt:lpstr>3. О, если б знал живущий на земле Любовь Христа, лишь ею дышат все! И если б Бог любовь отнял на миг, То этот мир давно б уже погиб.</vt:lpstr>
      <vt:lpstr>И если б не было любви, Любви Христа, мы б не смогли Иметь надежду вечно жить И, как Спаситель, всех людей любить.</vt:lpstr>
      <vt:lpstr>4. Он возлюбил тебя, меня давно. Он возлюбил и тех, кто лишь одно Твердили: "Нет!" И поднимали смех, А Он с любовью призывает всех.</vt:lpstr>
      <vt:lpstr>И если б не было любви, Любви Христа, мы б не смогли Иметь надежду вечно жить И, как Спаситель, всех людей любить. * *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Projector</cp:lastModifiedBy>
  <cp:revision>41</cp:revision>
  <dcterms:created xsi:type="dcterms:W3CDTF">2011-10-24T11:34:49Z</dcterms:created>
  <dcterms:modified xsi:type="dcterms:W3CDTF">2013-07-26T15:26:08Z</dcterms:modified>
</cp:coreProperties>
</file>