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Господь Спаситель мой, к Тебе взываю я,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Услышь мольбу мою! </a:t>
            </a:r>
            <a:r>
              <a:rPr lang="ru-RU" sz="6000" b="1" i="1" dirty="0" smtClean="0">
                <a:solidFill>
                  <a:schemeClr val="bg1"/>
                </a:solidFill>
              </a:rPr>
              <a:t>У ног Твоих святых нужду слагаю я И всю печаль свою.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endParaRPr lang="ru-RU" sz="5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Любовь Твоя меня нашла, поставила, Сказала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мне: "Иди!" </a:t>
            </a:r>
            <a:r>
              <a:rPr lang="ru-RU" sz="6000" b="1" i="1" dirty="0" smtClean="0">
                <a:solidFill>
                  <a:schemeClr val="bg1"/>
                </a:solidFill>
              </a:rPr>
              <a:t>И к вечной радости спешить заставила, Огонь зажгла в груди.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Ты нежным голосом сказал душе моей: "Не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бойся бурь в пути! </a:t>
            </a:r>
            <a:r>
              <a:rPr lang="ru-RU" sz="6000" b="1" i="1" dirty="0" smtClean="0">
                <a:solidFill>
                  <a:schemeClr val="bg1"/>
                </a:solidFill>
              </a:rPr>
              <a:t>Ты не один пойдёшь, но также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буду Я Всегда с тобой идти.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И если ты, скорбя, заплачешь иногда Среди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борьбы и бед, </a:t>
            </a:r>
            <a:r>
              <a:rPr lang="ru-RU" sz="6000" b="1" i="1" dirty="0" smtClean="0">
                <a:solidFill>
                  <a:schemeClr val="bg1"/>
                </a:solidFill>
              </a:rPr>
              <a:t>Утешу Я тебя и укажу тогда На Мой кровавый след.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Иль обессилишь ты средь тьмы и суеты, Склонись пред Мной в мольбе: </a:t>
            </a:r>
            <a:r>
              <a:rPr lang="ru-RU" sz="6000" b="1" i="1" dirty="0" smtClean="0">
                <a:solidFill>
                  <a:schemeClr val="bg1"/>
                </a:solidFill>
              </a:rPr>
              <a:t>Я путь твой озарю, чтоб ты не пал в бою, И силы дам тебе".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6. И слово истины звучит так сладостно В моей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больной душе, </a:t>
            </a:r>
            <a:r>
              <a:rPr lang="ru-RU" sz="6000" b="1" i="1" dirty="0" smtClean="0">
                <a:solidFill>
                  <a:schemeClr val="bg1"/>
                </a:solidFill>
              </a:rPr>
              <a:t>И в сердце мир царит, и дух мой радостно Хвалу поёт Тебе.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1. Господь Спаситель мой, к Тебе взываю я,  Услышь мольбу мою! У ног Твоих святых нужду слагаю я И всю печаль свою. </vt:lpstr>
      <vt:lpstr>2. Любовь Твоя меня нашла, поставила, Сказала мне: "Иди!" И к вечной радости спешить заставила, Огонь зажгла в груди. </vt:lpstr>
      <vt:lpstr>3. Ты нежным голосом сказал душе моей: "Не бойся бурь в пути! Ты не один пойдёшь, но также буду Я Всегда с тобой идти. </vt:lpstr>
      <vt:lpstr>4. И если ты, скорбя, заплачешь иногда Среди борьбы и бед, Утешу Я тебя и укажу тогда На Мой кровавый след.</vt:lpstr>
      <vt:lpstr>5. Иль обессилишь ты средь тьмы и суеты, Склонись пред Мной в мольбе: Я путь твой озарю, чтоб ты не пал в бою, И силы дам тебе".</vt:lpstr>
      <vt:lpstr>6. И слово истины звучит так сладостно В моей больной душе, И в сердце мир царит, и дух мой радостно Хвалу поёт Тебе.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39</cp:revision>
  <dcterms:created xsi:type="dcterms:W3CDTF">2011-10-24T11:34:49Z</dcterms:created>
  <dcterms:modified xsi:type="dcterms:W3CDTF">2011-10-24T14:45:22Z</dcterms:modified>
</cp:coreProperties>
</file>