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Господи! Я взываю к Тебе! Господи! Ты один лишь помощник в борьбе! </a:t>
            </a:r>
            <a:r>
              <a:rPr lang="ru-RU" sz="6000" b="1" i="1" dirty="0" smtClean="0">
                <a:solidFill>
                  <a:schemeClr val="bg1"/>
                </a:solidFill>
              </a:rPr>
              <a:t>Пребудь же со мной, о Боже благой, Меня охраняй на пути Своею могучей рукой. 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Господи! Сколько горя вокруг! Господи! Ты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один лишь надежный мой Друг! </a:t>
            </a:r>
            <a:r>
              <a:rPr lang="ru-RU" sz="6000" b="1" i="1" dirty="0" smtClean="0">
                <a:solidFill>
                  <a:schemeClr val="bg1"/>
                </a:solidFill>
              </a:rPr>
              <a:t>В сердечной мольбе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взываю к Тебе И тайную сердца тоску Тебе одному при ношу.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Господи! Ты - надежда моя! Господи! На Тебя </a:t>
            </a:r>
            <a:r>
              <a:rPr lang="ru-RU" sz="6000" b="1" dirty="0" err="1" smtClean="0">
                <a:solidFill>
                  <a:schemeClr val="bg1"/>
                </a:solidFill>
              </a:rPr>
              <a:t>полагаюся</a:t>
            </a:r>
            <a:r>
              <a:rPr lang="ru-RU" sz="6000" b="1" dirty="0" smtClean="0">
                <a:solidFill>
                  <a:schemeClr val="bg1"/>
                </a:solidFill>
              </a:rPr>
              <a:t> я! </a:t>
            </a:r>
            <a:r>
              <a:rPr lang="ru-RU" sz="6000" b="1" i="1" dirty="0" smtClean="0">
                <a:solidFill>
                  <a:schemeClr val="bg1"/>
                </a:solidFill>
              </a:rPr>
              <a:t>И всею душой стремлюсь быть с Тобой В той вечной стране, где всегда Царит мир и дивный покой.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82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1. Господи! Я взываю к Тебе! Господи! Ты один лишь помощник в борьбе! Пребудь же со мной, о Боже благой, Меня охраняй на пути Своею могучей рукой. </vt:lpstr>
      <vt:lpstr>2. Господи! Сколько горя вокруг! Господи! Ты один лишь надежный мой Друг! В сердечной мольбе взываю к Тебе И тайную сердца тоску Тебе одному при ношу.</vt:lpstr>
      <vt:lpstr>3. Господи! Ты - надежда моя! Господи! На Тебя полагаюся я! И всею душой стремлюсь быть с Тобой В той вечной стране, где всегда Царит мир и дивный покой.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38</cp:revision>
  <dcterms:created xsi:type="dcterms:W3CDTF">2011-10-24T11:34:49Z</dcterms:created>
  <dcterms:modified xsi:type="dcterms:W3CDTF">2011-10-24T14:41:06Z</dcterms:modified>
</cp:coreProperties>
</file>