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5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24" autoAdjust="0"/>
    <p:restoredTop sz="86486" autoAdjust="0"/>
  </p:normalViewPr>
  <p:slideViewPr>
    <p:cSldViewPr>
      <p:cViewPr varScale="1">
        <p:scale>
          <a:sx n="71" d="100"/>
          <a:sy n="71" d="100"/>
        </p:scale>
        <p:origin x="-46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3CA31-7619-44E1-B54D-72DC7568039F}" type="datetimeFigureOut">
              <a:rPr lang="ru-RU" smtClean="0"/>
              <a:t>24.10.2011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6BD2-7C56-417D-8E12-93415B48FD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73355"/>
            <a:ext cx="9144000" cy="1470025"/>
          </a:xfrm>
        </p:spPr>
        <p:txBody>
          <a:bodyPr>
            <a:noAutofit/>
          </a:bodyPr>
          <a:lstStyle/>
          <a:p>
            <a:r>
              <a:rPr lang="ru-RU" sz="5800" b="1" dirty="0" smtClean="0">
                <a:solidFill>
                  <a:schemeClr val="bg1"/>
                </a:solidFill>
              </a:rPr>
              <a:t>1. Привет вам, Христово цветущее племя, Рожденное в бурях великой судьбой, </a:t>
            </a:r>
            <a:r>
              <a:rPr lang="ru-RU" sz="5800" b="1" i="1" dirty="0" smtClean="0">
                <a:solidFill>
                  <a:schemeClr val="bg1"/>
                </a:solidFill>
              </a:rPr>
              <a:t>Вас грозно встречает последнее время, Зовет на последний решительный бой!</a:t>
            </a:r>
            <a:r>
              <a:rPr lang="ru-RU" sz="5800" b="1" dirty="0" smtClean="0">
                <a:solidFill>
                  <a:schemeClr val="bg1"/>
                </a:solidFill>
              </a:rPr>
              <a:t> </a:t>
            </a:r>
            <a:endParaRPr lang="ru-RU" sz="58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2. Стеною стальною полки боевые Неверье ведёт к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r>
              <a:rPr lang="ru-RU" sz="6000" b="1" dirty="0" smtClean="0">
                <a:solidFill>
                  <a:schemeClr val="bg1"/>
                </a:solidFill>
              </a:rPr>
              <a:t>нам на лютую брань, </a:t>
            </a:r>
            <a:r>
              <a:rPr lang="ru-RU" sz="6000" b="1" i="1" dirty="0" smtClean="0">
                <a:solidFill>
                  <a:schemeClr val="bg1"/>
                </a:solidFill>
              </a:rPr>
              <a:t>Сомкните ж теснее ряды молодые, В решительной битве никто не отстань!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Трубите победу! Священное пламя Пусть ярче горит над руинами зла! </a:t>
            </a:r>
            <a:r>
              <a:rPr lang="ru-RU" sz="6000" b="1" i="1" dirty="0" smtClean="0">
                <a:solidFill>
                  <a:schemeClr val="bg1"/>
                </a:solidFill>
              </a:rPr>
              <a:t>Несите вперёд христианское знамя Любви бескорыстной, Христова добра!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Сегодня сердца молодые пусть будут В биенье одном на груди у Христа, </a:t>
            </a:r>
            <a:r>
              <a:rPr lang="ru-RU" sz="6000" b="1" i="1" dirty="0" smtClean="0">
                <a:solidFill>
                  <a:schemeClr val="bg1"/>
                </a:solidFill>
              </a:rPr>
              <a:t>А завтра, быть может, кого и поднимут Толпой разъяренной на древо креста! 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43182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Вперёд, не робея на смену идите Усталым борцам! Не страшитесь креста, </a:t>
            </a:r>
            <a:r>
              <a:rPr lang="ru-RU" sz="6000" b="1" i="1" dirty="0" smtClean="0">
                <a:solidFill>
                  <a:schemeClr val="bg1"/>
                </a:solidFill>
              </a:rPr>
              <a:t>Растите, цветите, плоды приносите, Прекрасное в мире наследье Христа!</a:t>
            </a:r>
            <a:endParaRPr lang="ru-RU" sz="6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119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1. Привет вам, Христово цветущее племя, Рожденное в бурях великой судьбой, Вас грозно встречает последнее время, Зовет на последний решительный бой! </vt:lpstr>
      <vt:lpstr>2. Стеною стальною полки боевые Неверье ведёт к нам на лютую брань, Сомкните ж теснее ряды молодые, В решительной битве никто не отстань! </vt:lpstr>
      <vt:lpstr>3. Трубите победу! Священное пламя Пусть ярче горит над руинами зла! Несите вперёд христианское знамя Любви бескорыстной, Христова добра! </vt:lpstr>
      <vt:lpstr>4. Сегодня сердца молодые пусть будут В биенье одном на груди у Христа, А завтра, быть может, кого и поднимут Толпой разъяренной на древо креста! </vt:lpstr>
      <vt:lpstr>5. Вперёд, не робея на смену идите Усталым борцам! Не страшитесь креста, Растите, цветите, плоды приносите, Прекрасное в мире наследье Христа!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Крест - орудье казни - На Голгофу нес Кротко, без боязни Мой Господь Христос.</dc:title>
  <dc:creator>Emmanuil</dc:creator>
  <cp:lastModifiedBy>Emmanuil</cp:lastModifiedBy>
  <cp:revision>35</cp:revision>
  <dcterms:created xsi:type="dcterms:W3CDTF">2011-10-24T11:34:49Z</dcterms:created>
  <dcterms:modified xsi:type="dcterms:W3CDTF">2011-10-24T14:34:48Z</dcterms:modified>
</cp:coreProperties>
</file>