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57" r:id="rId6"/>
    <p:sldId id="27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3124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1. Мы окончили ученье И домой пойдём, Все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благие наставленья В сердце мы возьмем.</a:t>
            </a:r>
            <a:endParaRPr lang="ru-RU" sz="5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//Мирно, тихо// Мы домой пойдём. 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Все благие наставленья В сердце мы возьмём.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Дай, Спаситель, нам желанье Церковь посещать И учиться свыше знанью О Тебе вещать.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//Мирно, тихо// Мы домой пойдём. 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Все благие наставленья В сердце мы возьмём.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Будем ждать мы воскресенья, Чтоб опять прийти, И послушать наставленья Как себя вести.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//Мирно, тихо// Мы домой пойдём. 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Все благие наставленья В сердце мы возьмём.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73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1. Мы окончили ученье И домой пойдём, Все благие наставленья В сердце мы возьмем.</vt:lpstr>
      <vt:lpstr>//Мирно, тихо// Мы домой пойдём.  Все благие наставленья В сердце мы возьмём.</vt:lpstr>
      <vt:lpstr>2. Дай, Спаситель, нам желанье Церковь посещать И учиться свыше знанью О Тебе вещать.</vt:lpstr>
      <vt:lpstr>//Мирно, тихо// Мы домой пойдём.  Все благие наставленья В сердце мы возьмём.</vt:lpstr>
      <vt:lpstr>3. Будем ждать мы воскресенья, Чтоб опять прийти, И послушать наставленья Как себя вести.</vt:lpstr>
      <vt:lpstr>//Мирно, тихо// Мы домой пойдём.  Все благие наставленья В сердце мы возьмём.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34</cp:revision>
  <dcterms:created xsi:type="dcterms:W3CDTF">2011-10-24T11:34:49Z</dcterms:created>
  <dcterms:modified xsi:type="dcterms:W3CDTF">2011-10-24T14:29:33Z</dcterms:modified>
</cp:coreProperties>
</file>