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>
    <p:restoredLeft sz="33124" autoAdjust="0"/>
    <p:restoredTop sz="86486" autoAdjust="0"/>
  </p:normalViewPr>
  <p:slideViewPr>
    <p:cSldViewPr>
      <p:cViewPr varScale="1">
        <p:scale>
          <a:sx n="71" d="100"/>
          <a:sy n="71" d="100"/>
        </p:scale>
        <p:origin x="-4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1917"/>
            <a:ext cx="9144000" cy="1470025"/>
          </a:xfrm>
        </p:spPr>
        <p:txBody>
          <a:bodyPr>
            <a:noAutofit/>
          </a:bodyPr>
          <a:lstStyle/>
          <a:p>
            <a:r>
              <a:rPr lang="ru-RU" sz="5800" b="1" dirty="0" smtClean="0">
                <a:solidFill>
                  <a:schemeClr val="bg1"/>
                </a:solidFill>
              </a:rPr>
              <a:t>1. О Иегова, через волны, Чрез пустыни нас веди; Слабы мы, но, силы полный, Нас приблизь к Своей груди! Манной с неба, манной с неба Слабых нас, Господь, питай.</a:t>
            </a:r>
            <a:endParaRPr lang="ru-RU" sz="58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2. О, открой Свои потоки Из скалы святых даров;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Столб Твой огненный, высокий Да хранит нас от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врагов! О Спаситель, О Спаситель! Будь для наших душ щитом.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3. Мы стоим у Иордана; Проложи чрез реку путь,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Чтоб в равнинах Ханаана Твой народ мог отдохнуть. Песни славы, песни славы Вознесутся там к Тебе.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65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1. О Иегова, через волны, Чрез пустыни нас веди; Слабы мы, но, силы полный, Нас приблизь к Своей груди! Манной с неба, манной с неба Слабых нас, Господь, питай.</vt:lpstr>
      <vt:lpstr>2. О, открой Свои потоки Из скалы святых даров; Столб Твой огненный, высокий Да хранит нас от врагов! О Спаситель, О Спаситель! Будь для наших душ щитом. </vt:lpstr>
      <vt:lpstr>3. Мы стоим у Иордана; Проложи чрез реку путь, Чтоб в равнинах Ханаана Твой народ мог отдохнуть. Песни славы, песни славы Вознесутся там к Тебе.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Крест - орудье казни - На Голгофу нес Кротко, без боязни Мой Господь Христос.</dc:title>
  <dc:creator>Emmanuil</dc:creator>
  <cp:lastModifiedBy>Emmanuil</cp:lastModifiedBy>
  <cp:revision>33</cp:revision>
  <dcterms:created xsi:type="dcterms:W3CDTF">2011-10-24T11:34:49Z</dcterms:created>
  <dcterms:modified xsi:type="dcterms:W3CDTF">2011-10-24T14:25:58Z</dcterms:modified>
</cp:coreProperties>
</file>