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57" r:id="rId4"/>
    <p:sldId id="280" r:id="rId5"/>
    <p:sldId id="279" r:id="rId6"/>
    <p:sldId id="281" r:id="rId7"/>
    <p:sldId id="278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5B79C-EDB9-4446-930E-8336BE2D8BC9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5D146-416D-4FB5-9AED-8495AA71E6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Повторить</a:t>
            </a:r>
            <a:r>
              <a:rPr lang="ru-RU" b="1" baseline="0" dirty="0" smtClean="0"/>
              <a:t> концовку 2 раза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5D146-416D-4FB5-9AED-8495AA71E68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Повторить</a:t>
            </a:r>
            <a:r>
              <a:rPr lang="ru-RU" b="1" baseline="0" dirty="0" smtClean="0"/>
              <a:t> концовку 2 раза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5D146-416D-4FB5-9AED-8495AA71E68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Повторить</a:t>
            </a:r>
            <a:r>
              <a:rPr lang="ru-RU" b="1" baseline="0" dirty="0" smtClean="0"/>
              <a:t> концовку 2 раза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5D146-416D-4FB5-9AED-8495AA71E68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Повторить</a:t>
            </a:r>
            <a:r>
              <a:rPr lang="ru-RU" b="1" baseline="0" dirty="0" smtClean="0"/>
              <a:t> концовку 2 раза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5D146-416D-4FB5-9AED-8495AA71E68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Пусть Иисус моим сердцем владеет, В мыслях и в чувствах лишь Он пусть живёт. Большей любви ведь никто не имеет; В Нём лишь покой моё сердце найдёт.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Полно заботиться, полно томиться, Брат и Спаситель - навек Он со мной! Он обещал: "Никогда не покину!" Бури не страшны, стремлюсь я домой.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Христос Иисус даровал мне победу, Мощной рукою оковы разбил. Силой любви той мне дух сокрушил Он, Мира елей в мою душу излил.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Полно заботиться, полно томиться, Брат и Спаситель - навек Он со мной! Он обещал: "Никогда не покину!" Бури не страшны, стремлюсь я домой.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Если в боренье душой ослабею, Он лишь один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слабый дух укрепит; В Нём я поток очищенья имею; Силу и радость душе Он дарит.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Полно заботиться, полно томиться, Брат и Спаситель - навек Он со мной! Он обещал: "Никогда не покину!" Бури не страшны, стремлюсь я домой.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Кончится труд мой,- в селенья святые Он лишь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 любовью меня приведёт. Мир не нарушат страданья земные, В Отчих объятьях мой дух отдохнёт.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Полно заботиться, полно томиться, Брат и Спаситель - навек Он со мной! Он обещал: "Никогда не покину!" Бури не страшны, стремлюсь я домой</a:t>
            </a:r>
            <a:r>
              <a:rPr lang="ru-RU" sz="6000" b="1" i="1" dirty="0" smtClean="0">
                <a:solidFill>
                  <a:schemeClr val="bg1"/>
                </a:solidFill>
              </a:rPr>
              <a:t>.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* * *</a:t>
            </a:r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227</Words>
  <Application>Microsoft Office PowerPoint</Application>
  <PresentationFormat>Экран (4:3)</PresentationFormat>
  <Paragraphs>16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Пусть Иисус моим сердцем владеет, В мыслях и в чувствах лишь Он пусть живёт. Большей любви ведь никто не имеет; В Нём лишь покой моё сердце найдёт.</vt:lpstr>
      <vt:lpstr>Полно заботиться, полно томиться, Брат и Спаситель - навек Он со мной! Он обещал: "Никогда не покину!" Бури не страшны, стремлюсь я домой. </vt:lpstr>
      <vt:lpstr>2. Христос Иисус даровал мне победу, Мощной рукою оковы разбил. Силой любви той мне дух сокрушил Он, Мира елей в мою душу излил. </vt:lpstr>
      <vt:lpstr>Полно заботиться, полно томиться, Брат и Спаситель - навек Он со мной! Он обещал: "Никогда не покину!" Бури не страшны, стремлюсь я домой. </vt:lpstr>
      <vt:lpstr>3. Если в боренье душой ослабею, Он лишь один слабый дух укрепит; В Нём я поток очищенья имею; Силу и радость душе Он дарит.</vt:lpstr>
      <vt:lpstr>Полно заботиться, полно томиться, Брат и Спаситель - навек Он со мной! Он обещал: "Никогда не покину!" Бури не страшны, стремлюсь я домой. </vt:lpstr>
      <vt:lpstr>4. Кончится труд мой,- в селенья святые Он лишь с любовью меня приведёт. Мир не нарушат страданья земные, В Отчих объятьях мой дух отдохнёт.</vt:lpstr>
      <vt:lpstr>Полно заботиться, полно томиться, Брат и Спаситель - навек Он со мной! Он обещал: "Никогда не покину!" Бури не страшны, стремлюсь я домой. * * *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33</cp:revision>
  <dcterms:created xsi:type="dcterms:W3CDTF">2011-10-24T11:34:49Z</dcterms:created>
  <dcterms:modified xsi:type="dcterms:W3CDTF">2013-06-16T16:31:46Z</dcterms:modified>
</cp:coreProperties>
</file>