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7" r:id="rId4"/>
    <p:sldId id="279" r:id="rId5"/>
    <p:sldId id="278" r:id="rId6"/>
    <p:sldId id="280" r:id="rId7"/>
    <p:sldId id="277" r:id="rId8"/>
    <p:sldId id="28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3124" autoAdjust="0"/>
    <p:restoredTop sz="86486" autoAdjust="0"/>
  </p:normalViewPr>
  <p:slideViewPr>
    <p:cSldViewPr>
      <p:cViewPr varScale="1">
        <p:scale>
          <a:sx n="66" d="100"/>
          <a:sy n="66" d="100"/>
        </p:scale>
        <p:origin x="-101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18.08.2013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18.08.2013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18.08.2013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18.08.2013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18.08.2013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18.08.2013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18.08.2013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18.08.2013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18.08.2013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18.08.2013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18.08.2013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3CA31-7619-44E1-B54D-72DC7568039F}" type="datetimeFigureOut">
              <a:rPr lang="ru-RU" smtClean="0"/>
              <a:pPr/>
              <a:t>18.08.2013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01917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1. Христу хвала за то, что день прошёл, Когда</a:t>
            </a:r>
            <a:br>
              <a:rPr lang="ru-RU" sz="6000" b="1" dirty="0" smtClean="0">
                <a:solidFill>
                  <a:schemeClr val="bg1"/>
                </a:solidFill>
              </a:rPr>
            </a:br>
            <a:r>
              <a:rPr lang="ru-RU" sz="6000" b="1" dirty="0" smtClean="0">
                <a:solidFill>
                  <a:schemeClr val="bg1"/>
                </a:solidFill>
              </a:rPr>
              <a:t>в грехах к погибели я шёл, Ища напрасно мир в краю чужом; Господь мой спас меня, сокрыт теперь я в Нём.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i="1" dirty="0" smtClean="0">
                <a:solidFill>
                  <a:schemeClr val="bg1"/>
                </a:solidFill>
              </a:rPr>
              <a:t>С Христом я буду в небесах, С ветвями дивных пальм в руках, С золотым на голове венцом Там вечно буду петь: "Спасён Христом!"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2. Сомненье и боязнь Он удалил, Он жало смерти</a:t>
            </a:r>
            <a:br>
              <a:rPr lang="ru-RU" sz="6000" b="1" dirty="0" smtClean="0">
                <a:solidFill>
                  <a:schemeClr val="bg1"/>
                </a:solidFill>
              </a:rPr>
            </a:br>
            <a:r>
              <a:rPr lang="ru-RU" sz="6000" b="1" dirty="0" smtClean="0">
                <a:solidFill>
                  <a:schemeClr val="bg1"/>
                </a:solidFill>
              </a:rPr>
              <a:t>смертью угасил; В святой крови меня Он убелил,</a:t>
            </a:r>
            <a:br>
              <a:rPr lang="ru-RU" sz="6000" b="1" dirty="0" smtClean="0">
                <a:solidFill>
                  <a:schemeClr val="bg1"/>
                </a:solidFill>
              </a:rPr>
            </a:br>
            <a:r>
              <a:rPr lang="ru-RU" sz="6000" b="1" dirty="0" smtClean="0">
                <a:solidFill>
                  <a:schemeClr val="bg1"/>
                </a:solidFill>
              </a:rPr>
              <a:t>Меня, в грехах погибшего, Он возлюбил.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i="1" dirty="0" smtClean="0">
                <a:solidFill>
                  <a:schemeClr val="bg1"/>
                </a:solidFill>
              </a:rPr>
              <a:t>С Христом я буду в небесах, С ветвями дивных пальм в руках, С золотым на голове венцом Там вечно буду петь: "Спасён Христом!"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3. Хвала Спасителю, теперь Он мой, Во мне Он</a:t>
            </a:r>
            <a:br>
              <a:rPr lang="ru-RU" sz="6000" b="1" dirty="0" smtClean="0">
                <a:solidFill>
                  <a:schemeClr val="bg1"/>
                </a:solidFill>
              </a:rPr>
            </a:br>
            <a:r>
              <a:rPr lang="ru-RU" sz="6000" b="1" dirty="0" smtClean="0">
                <a:solidFill>
                  <a:schemeClr val="bg1"/>
                </a:solidFill>
              </a:rPr>
              <a:t>храм создал Себе святой; Я не страшусь: Господь</a:t>
            </a:r>
            <a:br>
              <a:rPr lang="ru-RU" sz="6000" b="1" dirty="0" smtClean="0">
                <a:solidFill>
                  <a:schemeClr val="bg1"/>
                </a:solidFill>
              </a:rPr>
            </a:br>
            <a:r>
              <a:rPr lang="ru-RU" sz="6000" b="1" dirty="0" smtClean="0">
                <a:solidFill>
                  <a:schemeClr val="bg1"/>
                </a:solidFill>
              </a:rPr>
              <a:t>всегда со мной! Из бед спасет меня Он сильною рукой. 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i="1" dirty="0" smtClean="0">
                <a:solidFill>
                  <a:schemeClr val="bg1"/>
                </a:solidFill>
              </a:rPr>
              <a:t>С Христом я буду в небесах, С ветвями дивных пальм в руках, С золотым на голове венцом Там вечно буду петь: "Спасён Христом!"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4. Теперь, всегда, навеки я Его, Он - щит мой и охрана от всего; Спаситель мой и крепкая скала, Ему от всех да будет слава и хвала!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i="1" dirty="0" smtClean="0">
                <a:solidFill>
                  <a:schemeClr val="bg1"/>
                </a:solidFill>
              </a:rPr>
              <a:t>С Христом я буду в небесах, С ветвями дивных пальм в руках, С золотым на голове венцом Там вечно буду петь: "Спасён Христом</a:t>
            </a:r>
            <a:r>
              <a:rPr lang="ru-RU" sz="6000" b="1" i="1" dirty="0" smtClean="0">
                <a:solidFill>
                  <a:schemeClr val="bg1"/>
                </a:solidFill>
              </a:rPr>
              <a:t>!“</a:t>
            </a:r>
            <a:r>
              <a:rPr lang="en-US" sz="6000" b="1" i="1" smtClean="0">
                <a:solidFill>
                  <a:schemeClr val="bg1"/>
                </a:solidFill>
              </a:rPr>
              <a:t/>
            </a:r>
            <a:br>
              <a:rPr lang="en-US" sz="6000" b="1" i="1" smtClean="0">
                <a:solidFill>
                  <a:schemeClr val="bg1"/>
                </a:solidFill>
              </a:rPr>
            </a:br>
            <a:r>
              <a:rPr lang="en-US" sz="6000" b="1" i="1" smtClean="0">
                <a:solidFill>
                  <a:schemeClr val="bg1"/>
                </a:solidFill>
              </a:rPr>
              <a:t>* * *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181</Words>
  <Application>Microsoft Office PowerPoint</Application>
  <PresentationFormat>Экран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1. Христу хвала за то, что день прошёл, Когда в грехах к погибели я шёл, Ища напрасно мир в краю чужом; Господь мой спас меня, сокрыт теперь я в Нём.</vt:lpstr>
      <vt:lpstr>С Христом я буду в небесах, С ветвями дивных пальм в руках, С золотым на голове венцом Там вечно буду петь: "Спасён Христом!"</vt:lpstr>
      <vt:lpstr>2. Сомненье и боязнь Он удалил, Он жало смерти смертью угасил; В святой крови меня Он убелил, Меня, в грехах погибшего, Он возлюбил.</vt:lpstr>
      <vt:lpstr>С Христом я буду в небесах, С ветвями дивных пальм в руках, С золотым на голове венцом Там вечно буду петь: "Спасён Христом!"</vt:lpstr>
      <vt:lpstr>3. Хвала Спасителю, теперь Он мой, Во мне Он храм создал Себе святой; Я не страшусь: Господь всегда со мной! Из бед спасет меня Он сильною рукой. </vt:lpstr>
      <vt:lpstr>С Христом я буду в небесах, С ветвями дивных пальм в руках, С золотым на голове венцом Там вечно буду петь: "Спасён Христом!"</vt:lpstr>
      <vt:lpstr>4. Теперь, всегда, навеки я Его, Он - щит мой и охрана от всего; Спаситель мой и крепкая скала, Ему от всех да будет слава и хвала!</vt:lpstr>
      <vt:lpstr>С Христом я буду в небесах, С ветвями дивных пальм в руках, С золотым на голове венцом Там вечно буду петь: "Спасён Христом!“ * * *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Крест - орудье казни - На Голгофу нес Кротко, без боязни Мой Господь Христос.</dc:title>
  <dc:creator>Emmanuil</dc:creator>
  <cp:lastModifiedBy>Projector</cp:lastModifiedBy>
  <cp:revision>32</cp:revision>
  <dcterms:created xsi:type="dcterms:W3CDTF">2011-10-24T11:34:49Z</dcterms:created>
  <dcterms:modified xsi:type="dcterms:W3CDTF">2013-08-18T08:25:18Z</dcterms:modified>
</cp:coreProperties>
</file>