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8" r:id="rId5"/>
    <p:sldId id="277" r:id="rId6"/>
    <p:sldId id="27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3124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191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Да будет Отцу Всеблагому хвала! Господня  любовь нас от смерти спасла.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Аллилуйя, честь и слава! Аллилуйя вовек; Аллилуйя, честь и слава! Бог с нами! Аминь.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Спаситель! Да будет Тебе честь вовек; Лишь в Тебе избавленье нашёл человек.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Аллилуйя, честь и слава! Аллилуйя вовек; Аллилуйя, честь и слава! Бог с нами! Аминь.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Бог сил! Будь прославлен Ты в Духе Святом; Он ведёт к небесам нас премудрым путём.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496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Аллилуйя, честь и слава! Аллилуйя вовек; Аллилуйя, честь и слава! Бог с нами! Аминь. 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*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116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1. Да будет Отцу Всеблагому хвала! Господня  любовь нас от смерти спасла.</vt:lpstr>
      <vt:lpstr>Аллилуйя, честь и слава! Аллилуйя вовек; Аллилуйя, честь и слава! Бог с нами! Аминь. </vt:lpstr>
      <vt:lpstr>2. Спаситель! Да будет Тебе честь вовек; Лишь в Тебе избавленье нашёл человек.</vt:lpstr>
      <vt:lpstr>Аллилуйя, честь и слава! Аллилуйя вовек; Аллилуйя, честь и слава! Бог с нами! Аминь. </vt:lpstr>
      <vt:lpstr>3. Бог сил! Будь прославлен Ты в Духе Святом; Он ведёт к небесам нас премудрым путём.</vt:lpstr>
      <vt:lpstr>Аллилуйя, честь и слава! Аллилуйя вовек; Аллилуйя, честь и слава! Бог с нами! Аминь. 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32</cp:revision>
  <dcterms:created xsi:type="dcterms:W3CDTF">2011-10-24T11:34:49Z</dcterms:created>
  <dcterms:modified xsi:type="dcterms:W3CDTF">2013-06-09T08:09:29Z</dcterms:modified>
</cp:coreProperties>
</file>