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7" r:id="rId5"/>
    <p:sldId id="275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3124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Мы бодрей на жизненном пути пойдём, Если будем доверят Иисусу. Силу Божию в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работе мы найдём, Если будем доверять Иисусу.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Просветлеет путь тогда, Радость будет навсегда, Не смутит враг никогда, Если будем доверять Иисусу.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Обещанья Божьи станут нам ясней, Если будем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доверять Иисусу. Благодать наполнит сердце всё полней, Если будем доверять Иисусу.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Просветлеет путь тогда, Радость будет навсегда, Не смутит враг никогда, Если будем доверять Иисусу.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Волю Божию научимся творить, Если будем доверять Иисусу. Постоянно взоры к небу возносить, Если будем доверять Иисусу.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00306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Просветлеет путь тогда, Радость будет навсегда, Не смутит враг никогда, Если будем доверять Иисусу</a:t>
            </a:r>
            <a:r>
              <a:rPr lang="ru-RU" sz="6000" b="1" i="1" dirty="0" smtClean="0">
                <a:solidFill>
                  <a:schemeClr val="bg1"/>
                </a:solidFill>
              </a:rPr>
              <a:t>.</a:t>
            </a:r>
            <a:r>
              <a:rPr lang="en-US" sz="6000" b="1" i="1" dirty="0" smtClean="0">
                <a:solidFill>
                  <a:schemeClr val="bg1"/>
                </a:solidFill>
              </a:rPr>
              <a:t/>
            </a:r>
            <a:br>
              <a:rPr lang="en-US" sz="6000" b="1" i="1" dirty="0" smtClean="0">
                <a:solidFill>
                  <a:schemeClr val="bg1"/>
                </a:solidFill>
              </a:rPr>
            </a:br>
            <a:r>
              <a:rPr lang="en-US" sz="6000" b="1" i="1" dirty="0" smtClean="0">
                <a:solidFill>
                  <a:schemeClr val="bg1"/>
                </a:solidFill>
              </a:rPr>
              <a:t>* * *</a:t>
            </a:r>
            <a:r>
              <a:rPr lang="ru-RU" sz="6000" b="1" i="1" dirty="0" smtClean="0">
                <a:solidFill>
                  <a:schemeClr val="bg1"/>
                </a:solidFill>
              </a:rPr>
              <a:t>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105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1. Мы бодрей на жизненном пути пойдём, Если будем доверят Иисусу. Силу Божию в  работе мы найдём, Если будем доверять Иисусу.</vt:lpstr>
      <vt:lpstr>Просветлеет путь тогда, Радость будет навсегда, Не смутит враг никогда, Если будем доверять Иисусу. </vt:lpstr>
      <vt:lpstr>2. Обещанья Божьи станут нам ясней, Если будем доверять Иисусу. Благодать наполнит сердце всё полней, Если будем доверять Иисусу. </vt:lpstr>
      <vt:lpstr>Просветлеет путь тогда, Радость будет навсегда, Не смутит враг никогда, Если будем доверять Иисусу. </vt:lpstr>
      <vt:lpstr>3. Волю Божию научимся творить, Если будем доверять Иисусу. Постоянно взоры к небу возносить, Если будем доверять Иисусу.</vt:lpstr>
      <vt:lpstr>Просветлеет путь тогда, Радость будет навсегда, Не смутит враг никогда, Если будем доверять Иисусу. * * *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Projector</cp:lastModifiedBy>
  <cp:revision>30</cp:revision>
  <dcterms:created xsi:type="dcterms:W3CDTF">2011-10-24T11:34:49Z</dcterms:created>
  <dcterms:modified xsi:type="dcterms:W3CDTF">2013-06-16T15:41:14Z</dcterms:modified>
</cp:coreProperties>
</file>