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5" r:id="rId5"/>
    <p:sldId id="273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Летит безжалостное время, Промчались тысячи годов. </a:t>
            </a:r>
            <a:r>
              <a:rPr lang="ru-RU" sz="6000" b="1" i="1" dirty="0" smtClean="0">
                <a:solidFill>
                  <a:schemeClr val="bg1"/>
                </a:solidFill>
              </a:rPr>
              <a:t>Пройдёт и нынешнее племя Вослед исчезнувших родов</a:t>
            </a:r>
            <a:r>
              <a:rPr lang="ru-RU" sz="6000" b="1" dirty="0" smtClean="0">
                <a:solidFill>
                  <a:schemeClr val="bg1"/>
                </a:solidFill>
              </a:rPr>
              <a:t>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Так в вечность день за-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днём стремится, Не оставляя нам следа; </a:t>
            </a:r>
            <a:r>
              <a:rPr lang="ru-RU" sz="6000" b="1" i="1" dirty="0" smtClean="0">
                <a:solidFill>
                  <a:schemeClr val="bg1"/>
                </a:solidFill>
              </a:rPr>
              <a:t>И жизнь на крыльях ветра мчится, Придет и наша череда.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И наши громкие деянья, Труды, заботы, суета </a:t>
            </a:r>
            <a:r>
              <a:rPr lang="ru-RU" sz="6000" b="1" i="1" dirty="0" smtClean="0">
                <a:solidFill>
                  <a:schemeClr val="bg1"/>
                </a:solidFill>
              </a:rPr>
              <a:t>Скользнут в пучину мирозданья, Как неприметная мечта...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Так вот зачем ты в свет родился И столько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выдержал скорбей? </a:t>
            </a:r>
            <a:r>
              <a:rPr lang="ru-RU" sz="6000" b="1" i="1" dirty="0" smtClean="0">
                <a:solidFill>
                  <a:schemeClr val="bg1"/>
                </a:solidFill>
              </a:rPr>
              <a:t>К тому ль твой жадный ум стремился, Чтоб стать добычею червей?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То жизни счастья призрак ложный Всегда кружил тебя во мгле; </a:t>
            </a:r>
            <a:r>
              <a:rPr lang="ru-RU" sz="6000" b="1" i="1" dirty="0" smtClean="0">
                <a:solidFill>
                  <a:schemeClr val="bg1"/>
                </a:solidFill>
              </a:rPr>
              <a:t>И забываешь, прах ничтожный, Что ты - прохожий на земле.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Но есть за гробом жизнь иная, Жизнь вечная без счета лет. </a:t>
            </a:r>
            <a:r>
              <a:rPr lang="ru-RU" sz="6000" b="1" i="1" dirty="0" smtClean="0">
                <a:solidFill>
                  <a:schemeClr val="bg1"/>
                </a:solidFill>
              </a:rPr>
              <a:t>Тебя там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участь ждет какая, Об этом думал ты иль нет?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Летит безжалостное время, Промчались тысячи годов. Пройдёт и нынешнее племя Вослед исчезнувших родов.</vt:lpstr>
      <vt:lpstr>Так в вечность день за- днём стремится, Не оставляя нам следа; И жизнь на крыльях ветра мчится, Придет и наша череда.</vt:lpstr>
      <vt:lpstr>2. И наши громкие деянья, Труды, заботы, суета Скользнут в пучину мирозданья, Как неприметная мечта... </vt:lpstr>
      <vt:lpstr>Так вот зачем ты в свет родился И столько выдержал скорбей? К тому ль твой жадный ум стремился, Чтоб стать добычею червей?</vt:lpstr>
      <vt:lpstr>3. То жизни счастья призрак ложный Всегда кружил тебя во мгле; И забываешь, прах ничтожный, Что ты - прохожий на земле. </vt:lpstr>
      <vt:lpstr>Но есть за гробом жизнь иная, Жизнь вечная без счета лет. Тебя там участь ждет какая, Об этом думал ты иль нет?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28</cp:revision>
  <dcterms:created xsi:type="dcterms:W3CDTF">2011-10-24T11:34:49Z</dcterms:created>
  <dcterms:modified xsi:type="dcterms:W3CDTF">2011-10-24T13:58:56Z</dcterms:modified>
</cp:coreProperties>
</file>