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5" r:id="rId5"/>
    <p:sldId id="273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Наша жизнь коротка, Словно птицы полёт </a:t>
            </a:r>
            <a:r>
              <a:rPr lang="ru-RU" sz="6000" b="1" i="1" dirty="0" smtClean="0">
                <a:solidFill>
                  <a:schemeClr val="bg1"/>
                </a:solidFill>
              </a:rPr>
              <a:t>И быстрей челнока Улетает </a:t>
            </a:r>
            <a:r>
              <a:rPr lang="ru-RU" sz="6000" b="1" i="1" dirty="0" smtClean="0">
                <a:solidFill>
                  <a:schemeClr val="bg1"/>
                </a:solidFill>
              </a:rPr>
              <a:t>вперёд.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Наша жизнь, словно тень, На земле нам дана. </a:t>
            </a:r>
            <a:r>
              <a:rPr lang="ru-RU" sz="6000" b="1" i="1" dirty="0" smtClean="0">
                <a:solidFill>
                  <a:schemeClr val="bg1"/>
                </a:solidFill>
              </a:rPr>
              <a:t>И как солнце зайдёт - Исчезает она.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Как цветок полевой: По утру расцветал, </a:t>
            </a:r>
            <a:r>
              <a:rPr lang="ru-RU" sz="6000" b="1" i="1" dirty="0" smtClean="0">
                <a:solidFill>
                  <a:schemeClr val="bg1"/>
                </a:solidFill>
              </a:rPr>
              <a:t>А уж к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вечеру в зной Пожелтел и завял.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Жизнь ведь только, как звук, Как удар молотка,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Как нежданный испуг - Так она коротка.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И не думаешь ты Ни о </a:t>
            </a:r>
            <a:r>
              <a:rPr lang="ru-RU" sz="6000" b="1" dirty="0" smtClean="0">
                <a:solidFill>
                  <a:schemeClr val="bg1"/>
                </a:solidFill>
              </a:rPr>
              <a:t>чём</a:t>
            </a:r>
            <a:r>
              <a:rPr lang="ru-RU" sz="6000" b="1" dirty="0" smtClean="0">
                <a:solidFill>
                  <a:schemeClr val="bg1"/>
                </a:solidFill>
              </a:rPr>
              <a:t>, человек: </a:t>
            </a:r>
            <a:r>
              <a:rPr lang="ru-RU" sz="6000" b="1" i="1" dirty="0" smtClean="0">
                <a:solidFill>
                  <a:schemeClr val="bg1"/>
                </a:solidFill>
              </a:rPr>
              <a:t>Что ты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скоро </a:t>
            </a:r>
            <a:r>
              <a:rPr lang="ru-RU" sz="6000" b="1" i="1" dirty="0" smtClean="0">
                <a:solidFill>
                  <a:schemeClr val="bg1"/>
                </a:solidFill>
              </a:rPr>
              <a:t>умрёшь </a:t>
            </a:r>
            <a:r>
              <a:rPr lang="ru-RU" sz="6000" b="1" i="1" dirty="0" smtClean="0">
                <a:solidFill>
                  <a:schemeClr val="bg1"/>
                </a:solidFill>
              </a:rPr>
              <a:t>И короток твой век.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Позаботься же ты И Христа поищи, </a:t>
            </a:r>
            <a:r>
              <a:rPr lang="ru-RU" sz="6000" b="1" i="1" dirty="0" smtClean="0">
                <a:solidFill>
                  <a:schemeClr val="bg1"/>
                </a:solidFill>
              </a:rPr>
              <a:t>В Нём отраду </a:t>
            </a:r>
            <a:r>
              <a:rPr lang="ru-RU" sz="6000" b="1" i="1" dirty="0" smtClean="0">
                <a:solidFill>
                  <a:schemeClr val="bg1"/>
                </a:solidFill>
              </a:rPr>
              <a:t>найдёшь </a:t>
            </a:r>
            <a:r>
              <a:rPr lang="ru-RU" sz="6000" b="1" i="1" dirty="0" smtClean="0">
                <a:solidFill>
                  <a:schemeClr val="bg1"/>
                </a:solidFill>
              </a:rPr>
              <a:t>И спасенье души.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Наша жизнь коротка, Словно птицы полёт И быстрей челнока Улетает вперёд.</vt:lpstr>
      <vt:lpstr>2. Наша жизнь, словно тень, На земле нам дана. И как солнце зайдёт - Исчезает она. </vt:lpstr>
      <vt:lpstr>3. Как цветок полевой: По утру расцветал, А уж к вечеру в зной Пожелтел и завял. </vt:lpstr>
      <vt:lpstr>4. Жизнь ведь только, как звук, Как удар молотка, Как нежданный испуг - Так она коротка. </vt:lpstr>
      <vt:lpstr>5. И не думаешь ты Ни о чём, человек: Что ты  скоро умрёшь И короток твой век. </vt:lpstr>
      <vt:lpstr>6. Позаботься же ты И Христа поищи, В Нём отраду найдёшь И спасенье души.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28</cp:revision>
  <dcterms:created xsi:type="dcterms:W3CDTF">2011-10-24T11:34:49Z</dcterms:created>
  <dcterms:modified xsi:type="dcterms:W3CDTF">2011-10-26T07:39:51Z</dcterms:modified>
</cp:coreProperties>
</file>