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5" r:id="rId5"/>
    <p:sldId id="273" r:id="rId6"/>
    <p:sldId id="276" r:id="rId7"/>
    <p:sldId id="271" r:id="rId8"/>
    <p:sldId id="277" r:id="rId9"/>
    <p:sldId id="274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Как скоро дни летят вперёд Неслышной чередой! Вот день один к концу идёт, Вот на-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стает другой.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Час за часом, день за днем Мы к концу забот идем; Вот последний час пробьет, И Спаситель наш придет.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Час за часом, день за днем Мы к концу забот идем; Вот последний час пробьет, И Спаситель наш придет.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Кто верил, уповал, любил И пребывал с Христом, Того Христос чрез мрак могил Возьмет в Свой вечный дом.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Час за часом, день за днем Мы к концу забот идем; Вот последний час пробьет, И Спаситель наш придет.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Когда пробьет и для меня Последний час житья, Где буду после обитать - Мне дано Богом знать.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Час за часом, день за днем Мы к концу забот идем; Вот последний час пробьет, И Спаситель наш придет.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От сердца верю, верю я, Что тот Господний зов Не будет страшен для меня: Я буду ввек Христов.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Час за часом, день за днем Мы к концу забот идем; Вот последний час пробьет, И Спаситель наш придет.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Когда настанет </a:t>
            </a:r>
            <a:r>
              <a:rPr lang="ru-RU" sz="6000" b="1" dirty="0" err="1" smtClean="0">
                <a:solidFill>
                  <a:schemeClr val="bg1"/>
                </a:solidFill>
              </a:rPr>
              <a:t>жданный</a:t>
            </a:r>
            <a:r>
              <a:rPr lang="ru-RU" sz="6000" b="1" dirty="0" smtClean="0">
                <a:solidFill>
                  <a:schemeClr val="bg1"/>
                </a:solidFill>
              </a:rPr>
              <a:t> миг Расстаться мне с землей, Ты вспомни между слуг Твоих Спасенного Тобой.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223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1. Как скоро дни летят вперёд Неслышной чередой! Вот день один к концу идёт, Вот на- стает другой.</vt:lpstr>
      <vt:lpstr>Час за часом, день за днем Мы к концу забот идем; Вот последний час пробьет, И Спаситель наш придет. </vt:lpstr>
      <vt:lpstr>2. Кто верил, уповал, любил И пребывал с Христом, Того Христос чрез мрак могил Возьмет в Свой вечный дом. </vt:lpstr>
      <vt:lpstr>Час за часом, день за днем Мы к концу забот идем; Вот последний час пробьет, И Спаситель наш придет. </vt:lpstr>
      <vt:lpstr>3. Когда пробьет и для меня Последний час житья, Где буду после обитать - Мне дано Богом знать.</vt:lpstr>
      <vt:lpstr>Час за часом, день за днем Мы к концу забот идем; Вот последний час пробьет, И Спаситель наш придет. </vt:lpstr>
      <vt:lpstr>4. От сердца верю, верю я, Что тот Господний зов Не будет страшен для меня: Я буду ввек Христов.</vt:lpstr>
      <vt:lpstr>Час за часом, день за днем Мы к концу забот идем; Вот последний час пробьет, И Спаситель наш придет. </vt:lpstr>
      <vt:lpstr>5. Когда настанет жданный миг Расстаться мне с землей, Ты вспомни между слуг Твоих Спасенного Тобой. </vt:lpstr>
      <vt:lpstr>Час за часом, день за днем Мы к концу забот идем; Вот последний час пробьет, И Спаситель наш придет.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26</cp:revision>
  <dcterms:created xsi:type="dcterms:W3CDTF">2011-10-24T11:34:49Z</dcterms:created>
  <dcterms:modified xsi:type="dcterms:W3CDTF">2011-10-24T13:50:12Z</dcterms:modified>
</cp:coreProperties>
</file>