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3" r:id="rId5"/>
    <p:sldId id="271" r:id="rId6"/>
    <p:sldId id="274" r:id="rId7"/>
    <p:sldId id="258" r:id="rId8"/>
    <p:sldId id="275" r:id="rId9"/>
    <p:sldId id="272" r:id="rId10"/>
    <p:sldId id="276" r:id="rId11"/>
    <p:sldId id="269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Царь, царящий в вышнем свете, Жизни вечной Властелин! Ряд веков, тысячелетий Пред Тобой, как день один.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err="1" smtClean="0">
                <a:solidFill>
                  <a:schemeClr val="bg1"/>
                </a:solidFill>
              </a:rPr>
              <a:t>Полн</a:t>
            </a:r>
            <a:r>
              <a:rPr lang="ru-RU" sz="6000" b="1" i="1" dirty="0" smtClean="0">
                <a:solidFill>
                  <a:schemeClr val="bg1"/>
                </a:solidFill>
              </a:rPr>
              <a:t> загадок год грядущий, Но он весь в руках Твоих; Помоги нам, Всемогущий, Жить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 Тобою каждый миг!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6. Словно царь дружине верной За день битвы дарит год, Ты сулишь в любви безмерной Вечность нам за день невзгод.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err="1" smtClean="0">
                <a:solidFill>
                  <a:schemeClr val="bg1"/>
                </a:solidFill>
              </a:rPr>
              <a:t>Полн</a:t>
            </a:r>
            <a:r>
              <a:rPr lang="ru-RU" sz="6000" b="1" i="1" dirty="0" smtClean="0">
                <a:solidFill>
                  <a:schemeClr val="bg1"/>
                </a:solidFill>
              </a:rPr>
              <a:t> загадок год грядущий, Но он весь в руках Твоих; Помоги нам, Всемогущий, Жить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 Тобою каждый миг!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err="1" smtClean="0">
                <a:solidFill>
                  <a:schemeClr val="bg1"/>
                </a:solidFill>
              </a:rPr>
              <a:t>Полн</a:t>
            </a:r>
            <a:r>
              <a:rPr lang="ru-RU" sz="6000" b="1" i="1" dirty="0" smtClean="0">
                <a:solidFill>
                  <a:schemeClr val="bg1"/>
                </a:solidFill>
              </a:rPr>
              <a:t> загадок год грядущий, Но он весь в руках Твоих; Помоги нам, Всемогущий, Жить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 Тобою каждый миг!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Что весь век наш пред Тобою? Как мелькнувшая звезда, Наша жизнь блеснет порою И погаснет без следа.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err="1" smtClean="0">
                <a:solidFill>
                  <a:schemeClr val="bg1"/>
                </a:solidFill>
              </a:rPr>
              <a:t>Полн</a:t>
            </a:r>
            <a:r>
              <a:rPr lang="ru-RU" sz="6000" b="1" i="1" dirty="0" smtClean="0">
                <a:solidFill>
                  <a:schemeClr val="bg1"/>
                </a:solidFill>
              </a:rPr>
              <a:t> загадок год грядущий, Но он весь в руках Твоих; Помоги нам, Всемогущий, Жить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 Тобою каждый миг!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Что весь век наш пред Тобою? Наша жизнь, как легкий пар, Что, поднявшись над землею, Исчезает в летний жар.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err="1" smtClean="0">
                <a:solidFill>
                  <a:schemeClr val="bg1"/>
                </a:solidFill>
              </a:rPr>
              <a:t>Полн</a:t>
            </a:r>
            <a:r>
              <a:rPr lang="ru-RU" sz="6000" b="1" i="1" dirty="0" smtClean="0">
                <a:solidFill>
                  <a:schemeClr val="bg1"/>
                </a:solidFill>
              </a:rPr>
              <a:t> загадок год грядущий, Но он весь в руках Твоих; Помоги нам, Всемогущий, Жить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 Тобою каждый миг!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Жизнь вся наша пред Тобою, Как трава, что, лишь взойдет, Тотчас вянет под жарою Иссушающих забот.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err="1" smtClean="0">
                <a:solidFill>
                  <a:schemeClr val="bg1"/>
                </a:solidFill>
              </a:rPr>
              <a:t>Полн</a:t>
            </a:r>
            <a:r>
              <a:rPr lang="ru-RU" sz="6000" b="1" i="1" dirty="0" smtClean="0">
                <a:solidFill>
                  <a:schemeClr val="bg1"/>
                </a:solidFill>
              </a:rPr>
              <a:t> загадок год грядущий, Но он весь в руках Твоих; Помоги нам, Всемогущий, Жить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 Тобою каждый миг!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Ты ведь бренность нашу знаешь; Все же нашей жизни день Больше тысяч лет считаешь И даёшь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бессмертья сень.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246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1. Царь, царящий в вышнем свете, Жизни вечной Властелин! Ряд веков, тысячелетий Пред Тобой, как день один.</vt:lpstr>
      <vt:lpstr>Полн загадок год грядущий, Но он весь в руках Твоих; Помоги нам, Всемогущий, Жить с Тобою каждый миг! </vt:lpstr>
      <vt:lpstr>2. Что весь век наш пред Тобою? Как мелькнувшая звезда, Наша жизнь блеснет порою И погаснет без следа.</vt:lpstr>
      <vt:lpstr>Полн загадок год грядущий, Но он весь в руках Твоих; Помоги нам, Всемогущий, Жить с Тобою каждый миг! </vt:lpstr>
      <vt:lpstr>3. Что весь век наш пред Тобою? Наша жизнь, как легкий пар, Что, поднявшись над землею, Исчезает в летний жар. </vt:lpstr>
      <vt:lpstr>Полн загадок год грядущий, Но он весь в руках Твоих; Помоги нам, Всемогущий, Жить с Тобою каждый миг! </vt:lpstr>
      <vt:lpstr>4. Жизнь вся наша пред Тобою, Как трава, что, лишь взойдет, Тотчас вянет под жарою Иссушающих забот. </vt:lpstr>
      <vt:lpstr>Полн загадок год грядущий, Но он весь в руках Твоих; Помоги нам, Всемогущий, Жить с Тобою каждый миг! </vt:lpstr>
      <vt:lpstr>5. Ты ведь бренность нашу знаешь; Все же нашей жизни день Больше тысяч лет считаешь И даёшь бессмертья сень. </vt:lpstr>
      <vt:lpstr>Полн загадок год грядущий, Но он весь в руках Твоих; Помоги нам, Всемогущий, Жить с Тобою каждый миг! </vt:lpstr>
      <vt:lpstr>6. Словно царь дружине верной За день битвы дарит год, Ты сулишь в любви безмерной Вечность нам за день невзгод.</vt:lpstr>
      <vt:lpstr>Полн загадок год грядущий, Но он весь в руках Твоих; Помоги нам, Всемогущий, Жить с Тобою каждый миг!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25</cp:revision>
  <dcterms:created xsi:type="dcterms:W3CDTF">2011-10-24T11:34:49Z</dcterms:created>
  <dcterms:modified xsi:type="dcterms:W3CDTF">2011-10-24T13:46:05Z</dcterms:modified>
</cp:coreProperties>
</file>