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60" r:id="rId5"/>
    <p:sldId id="259" r:id="rId6"/>
    <p:sldId id="258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615" autoAdjust="0"/>
    <p:restoredTop sz="86441" autoAdjust="0"/>
  </p:normalViewPr>
  <p:slideViewPr>
    <p:cSldViewPr>
      <p:cViewPr varScale="1">
        <p:scale>
          <a:sx n="66" d="100"/>
          <a:sy n="66" d="100"/>
        </p:scale>
        <p:origin x="-101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6D00-AF23-4C12-BA03-D491A7D486C7}" type="datetimeFigureOut">
              <a:rPr lang="ru-RU" smtClean="0"/>
              <a:pPr/>
              <a:t>31.12.2011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52842-9F61-477A-9626-3D4E39EF6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6D00-AF23-4C12-BA03-D491A7D486C7}" type="datetimeFigureOut">
              <a:rPr lang="ru-RU" smtClean="0"/>
              <a:pPr/>
              <a:t>31.12.2011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52842-9F61-477A-9626-3D4E39EF6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6D00-AF23-4C12-BA03-D491A7D486C7}" type="datetimeFigureOut">
              <a:rPr lang="ru-RU" smtClean="0"/>
              <a:pPr/>
              <a:t>31.12.2011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52842-9F61-477A-9626-3D4E39EF6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6D00-AF23-4C12-BA03-D491A7D486C7}" type="datetimeFigureOut">
              <a:rPr lang="ru-RU" smtClean="0"/>
              <a:pPr/>
              <a:t>31.12.2011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52842-9F61-477A-9626-3D4E39EF6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6D00-AF23-4C12-BA03-D491A7D486C7}" type="datetimeFigureOut">
              <a:rPr lang="ru-RU" smtClean="0"/>
              <a:pPr/>
              <a:t>31.12.2011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52842-9F61-477A-9626-3D4E39EF6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6D00-AF23-4C12-BA03-D491A7D486C7}" type="datetimeFigureOut">
              <a:rPr lang="ru-RU" smtClean="0"/>
              <a:pPr/>
              <a:t>31.12.2011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52842-9F61-477A-9626-3D4E39EF6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6D00-AF23-4C12-BA03-D491A7D486C7}" type="datetimeFigureOut">
              <a:rPr lang="ru-RU" smtClean="0"/>
              <a:pPr/>
              <a:t>31.12.2011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52842-9F61-477A-9626-3D4E39EF6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6D00-AF23-4C12-BA03-D491A7D486C7}" type="datetimeFigureOut">
              <a:rPr lang="ru-RU" smtClean="0"/>
              <a:pPr/>
              <a:t>31.12.2011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52842-9F61-477A-9626-3D4E39EF6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6D00-AF23-4C12-BA03-D491A7D486C7}" type="datetimeFigureOut">
              <a:rPr lang="ru-RU" smtClean="0"/>
              <a:pPr/>
              <a:t>31.12.2011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52842-9F61-477A-9626-3D4E39EF6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6D00-AF23-4C12-BA03-D491A7D486C7}" type="datetimeFigureOut">
              <a:rPr lang="ru-RU" smtClean="0"/>
              <a:pPr/>
              <a:t>31.12.2011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52842-9F61-477A-9626-3D4E39EF6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86D00-AF23-4C12-BA03-D491A7D486C7}" type="datetimeFigureOut">
              <a:rPr lang="ru-RU" smtClean="0"/>
              <a:pPr/>
              <a:t>31.12.2011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52842-9F61-477A-9626-3D4E39EF6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86D00-AF23-4C12-BA03-D491A7D486C7}" type="datetimeFigureOut">
              <a:rPr lang="ru-RU" smtClean="0"/>
              <a:pPr/>
              <a:t>31.12.2011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52842-9F61-477A-9626-3D4E39EF6A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1. Как быстро наши дни текут! Как тень они проходят И нас с собой </a:t>
            </a:r>
            <a:r>
              <a:rPr lang="ru-RU" sz="6000" b="1" dirty="0" smtClean="0">
                <a:solidFill>
                  <a:schemeClr val="bg1"/>
                </a:solidFill>
              </a:rPr>
              <a:t>ту</a:t>
            </a:r>
            <a:r>
              <a:rPr lang="ru-RU" sz="6000" b="1" dirty="0" smtClean="0">
                <a:solidFill>
                  <a:schemeClr val="bg1"/>
                </a:solidFill>
              </a:rPr>
              <a:t>д</a:t>
            </a:r>
            <a:r>
              <a:rPr lang="ru-RU" sz="6000" b="1" dirty="0" smtClean="0">
                <a:solidFill>
                  <a:schemeClr val="bg1"/>
                </a:solidFill>
              </a:rPr>
              <a:t>а </a:t>
            </a:r>
            <a:r>
              <a:rPr lang="ru-RU" sz="6000" b="1" dirty="0" smtClean="0">
                <a:solidFill>
                  <a:schemeClr val="bg1"/>
                </a:solidFill>
              </a:rPr>
              <a:t>влекут, Откуда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 smtClean="0">
                <a:solidFill>
                  <a:schemeClr val="bg1"/>
                </a:solidFill>
              </a:rPr>
              <a:t>не приходят.</a:t>
            </a: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pPr lvl="0"/>
            <a:r>
              <a:rPr lang="ru-RU" sz="6000" b="1" dirty="0" smtClean="0">
                <a:solidFill>
                  <a:schemeClr val="bg1"/>
                </a:solidFill>
              </a:rPr>
              <a:t>2. Еще скитанья год прошел В пути земном и трудном, 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 smtClean="0">
                <a:solidFill>
                  <a:schemeClr val="bg1"/>
                </a:solidFill>
              </a:rPr>
              <a:t>И странник ближе подошел К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 smtClean="0">
                <a:solidFill>
                  <a:schemeClr val="bg1"/>
                </a:solidFill>
              </a:rPr>
              <a:t>стране святой и чудной.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3. О, долго ль будем мы блуждать По стезям этой</a:t>
            </a:r>
            <a:r>
              <a:rPr lang="en-US" sz="6000" b="1" dirty="0" smtClean="0">
                <a:solidFill>
                  <a:schemeClr val="bg1"/>
                </a:solidFill>
              </a:rPr>
              <a:t> </a:t>
            </a:r>
            <a:r>
              <a:rPr lang="ru-RU" sz="6000" b="1" dirty="0" smtClean="0">
                <a:solidFill>
                  <a:schemeClr val="bg1"/>
                </a:solidFill>
              </a:rPr>
              <a:t>жизни? И долго ль нам еще здесь ждать У врат святых Отчизны? 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4. У Бога книга наших дней: Назначил Он скитанья, И слезы наши пишет в ней, И наши испытанья.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5. Когда тернистый кончим путь, Войдем в чертог </a:t>
            </a:r>
            <a:r>
              <a:rPr lang="ru-RU" sz="6000" b="1" dirty="0" err="1" smtClean="0">
                <a:solidFill>
                  <a:schemeClr val="bg1"/>
                </a:solidFill>
              </a:rPr>
              <a:t>небесиый</a:t>
            </a:r>
            <a:r>
              <a:rPr lang="ru-RU" sz="6000" b="1" dirty="0" smtClean="0">
                <a:solidFill>
                  <a:schemeClr val="bg1"/>
                </a:solidFill>
              </a:rPr>
              <a:t>, Господь велит нам отдохнуть В стране Своей чудесной.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6. Твою нам, Боже, благодать Подай в начале года, Чтоб мудро дни нам исчислять Среди мирского рода.</a:t>
            </a:r>
            <a:endParaRPr lang="ru-RU" sz="60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571752"/>
            <a:ext cx="9144000" cy="114300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7. Не дай нам в скорби унывать, Но дай всегда смиряться, К Тебе с молитвой прибегать, Перед Тобой склоняться. </a:t>
            </a:r>
            <a:br>
              <a:rPr lang="ru-RU" sz="6000" b="1" dirty="0" smtClean="0">
                <a:solidFill>
                  <a:schemeClr val="bg1"/>
                </a:solidFill>
              </a:rPr>
            </a:br>
            <a:endParaRPr lang="ru-RU" sz="6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161</Words>
  <Application>Microsoft Office PowerPoint</Application>
  <PresentationFormat>Экран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1. Как быстро наши дни текут! Как тень они проходят И нас с собой туда влекут, Откуда не приходят.</vt:lpstr>
      <vt:lpstr>2. Еще скитанья год прошел В пути земном и трудном,  И странник ближе подошел К стране святой и чудной.</vt:lpstr>
      <vt:lpstr>3. О, долго ль будем мы блуждать По стезям этой жизни? И долго ль нам еще здесь ждать У врат святых Отчизны? </vt:lpstr>
      <vt:lpstr>4. У Бога книга наших дней: Назначил Он скитанья, И слезы наши пишет в ней, И наши испытанья.</vt:lpstr>
      <vt:lpstr>5. Когда тернистый кончим путь, Войдем в чертог небесиый, Господь велит нам отдохнуть В стране Своей чудесной.</vt:lpstr>
      <vt:lpstr>6. Твою нам, Боже, благодать Подай в начале года, Чтоб мудро дни нам исчислять Среди мирского рода.</vt:lpstr>
      <vt:lpstr>7. Не дай нам в скорби унывать, Но дай всегда смиряться, К Тебе с молитвой прибегать, Перед Тобой склоняться.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Как быстро наши дни текут! Как тень они проходят И нас с собой тупа влекут, Откуда не приходят.</dc:title>
  <dc:creator>Record</dc:creator>
  <cp:lastModifiedBy>Record</cp:lastModifiedBy>
  <cp:revision>2</cp:revision>
  <dcterms:created xsi:type="dcterms:W3CDTF">2011-12-31T15:51:38Z</dcterms:created>
  <dcterms:modified xsi:type="dcterms:W3CDTF">2011-12-31T16:42:51Z</dcterms:modified>
</cp:coreProperties>
</file>