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71" r:id="rId5"/>
    <p:sldId id="258" r:id="rId6"/>
    <p:sldId id="272" r:id="rId7"/>
    <p:sldId id="26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3124" autoAdjust="0"/>
    <p:restoredTop sz="86486" autoAdjust="0"/>
  </p:normalViewPr>
  <p:slideViewPr>
    <p:cSldViewPr>
      <p:cViewPr varScale="1">
        <p:scale>
          <a:sx n="66" d="100"/>
          <a:sy n="66" d="100"/>
        </p:scale>
        <p:origin x="-101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31.12.2011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31.12.2011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31.12.2011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31.12.2011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31.12.2011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31.12.2011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31.12.2011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31.12.2011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31.12.2011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31.12.2011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31.12.2011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3CA31-7619-44E1-B54D-72DC7568039F}" type="datetimeFigureOut">
              <a:rPr lang="ru-RU" smtClean="0"/>
              <a:pPr/>
              <a:t>31.12.2011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01917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1. Тихий; праздничный час... </a:t>
            </a:r>
            <a:r>
              <a:rPr lang="ru-RU" sz="6000" b="1" smtClean="0">
                <a:solidFill>
                  <a:schemeClr val="bg1"/>
                </a:solidFill>
              </a:rPr>
              <a:t>Год </a:t>
            </a:r>
            <a:r>
              <a:rPr lang="ru-RU" sz="6000" b="1" dirty="0" smtClean="0">
                <a:solidFill>
                  <a:schemeClr val="bg1"/>
                </a:solidFill>
              </a:rPr>
              <a:t>прошел, год</a:t>
            </a:r>
            <a:br>
              <a:rPr lang="ru-RU" sz="6000" b="1" dirty="0" smtClean="0">
                <a:solidFill>
                  <a:schemeClr val="bg1"/>
                </a:solidFill>
              </a:rPr>
            </a:br>
            <a:r>
              <a:rPr lang="ru-RU" sz="6000" b="1" dirty="0" smtClean="0">
                <a:solidFill>
                  <a:schemeClr val="bg1"/>
                </a:solidFill>
              </a:rPr>
              <a:t>угас... </a:t>
            </a:r>
            <a:r>
              <a:rPr lang="ru-RU" sz="6000" b="1" i="1" dirty="0" smtClean="0">
                <a:solidFill>
                  <a:schemeClr val="bg1"/>
                </a:solidFill>
              </a:rPr>
              <a:t>Новый год, новый год Нам Всевышний даёт! 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Год прошел, ближе дом, Ближе встреча</a:t>
            </a:r>
            <a:br>
              <a:rPr lang="ru-RU" sz="6000" b="1" dirty="0" smtClean="0">
                <a:solidFill>
                  <a:schemeClr val="bg1"/>
                </a:solidFill>
              </a:rPr>
            </a:br>
            <a:r>
              <a:rPr lang="ru-RU" sz="6000" b="1" dirty="0" smtClean="0">
                <a:solidFill>
                  <a:schemeClr val="bg1"/>
                </a:solidFill>
              </a:rPr>
              <a:t>с Отцом; </a:t>
            </a:r>
            <a:r>
              <a:rPr lang="ru-RU" sz="6000" b="1" i="1" dirty="0" smtClean="0">
                <a:solidFill>
                  <a:schemeClr val="bg1"/>
                </a:solidFill>
              </a:rPr>
              <a:t>Друг, воспой, друг, воспой! Ближе вечный покой. 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2. Что с собой принесёт Нами встреченный год?</a:t>
            </a:r>
            <a:br>
              <a:rPr lang="ru-RU" sz="6000" b="1" dirty="0" smtClean="0">
                <a:solidFill>
                  <a:schemeClr val="bg1"/>
                </a:solidFill>
              </a:rPr>
            </a:br>
            <a:r>
              <a:rPr lang="ru-RU" sz="6000" b="1" i="1" dirty="0" smtClean="0">
                <a:solidFill>
                  <a:schemeClr val="bg1"/>
                </a:solidFill>
              </a:rPr>
              <a:t>Смерть иль пир, смерть иль пир, Бурю сердца иль мир'?</a:t>
            </a:r>
            <a:r>
              <a:rPr lang="ru-RU" sz="6000" b="1" dirty="0" smtClean="0">
                <a:solidFill>
                  <a:schemeClr val="bg1"/>
                </a:solidFill>
              </a:rPr>
              <a:t> 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3. Что грядет - нам темно, Но мы знаем одно: </a:t>
            </a:r>
            <a:r>
              <a:rPr lang="ru-RU" sz="6000" b="1" i="1" dirty="0" smtClean="0">
                <a:solidFill>
                  <a:schemeClr val="bg1"/>
                </a:solidFill>
              </a:rPr>
              <a:t>С</a:t>
            </a:r>
            <a:br>
              <a:rPr lang="ru-RU" sz="6000" b="1" i="1" dirty="0" smtClean="0">
                <a:solidFill>
                  <a:schemeClr val="bg1"/>
                </a:solidFill>
              </a:rPr>
            </a:br>
            <a:r>
              <a:rPr lang="ru-RU" sz="6000" b="1" i="1" dirty="0" smtClean="0">
                <a:solidFill>
                  <a:schemeClr val="bg1"/>
                </a:solidFill>
              </a:rPr>
              <a:t>нами Тот, с нами Тот, Кто нас к небу ведет. 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4. С нами Вождь, полный сил, Кто врага победил;</a:t>
            </a:r>
            <a:br>
              <a:rPr lang="ru-RU" sz="6000" b="1" dirty="0" smtClean="0">
                <a:solidFill>
                  <a:schemeClr val="bg1"/>
                </a:solidFill>
              </a:rPr>
            </a:br>
            <a:r>
              <a:rPr lang="ru-RU" sz="6000" b="1" i="1" dirty="0" smtClean="0">
                <a:solidFill>
                  <a:schemeClr val="bg1"/>
                </a:solidFill>
              </a:rPr>
              <a:t>Он сулит, Он сулит Нам охрану и щит. 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5. И мы слышим в мольбе: "Всё ко благу тебе! </a:t>
            </a:r>
            <a:r>
              <a:rPr lang="ru-RU" sz="6000" b="1" i="1" dirty="0" smtClean="0">
                <a:solidFill>
                  <a:schemeClr val="bg1"/>
                </a:solidFill>
              </a:rPr>
              <a:t>Не</a:t>
            </a:r>
            <a:br>
              <a:rPr lang="ru-RU" sz="6000" b="1" i="1" dirty="0" smtClean="0">
                <a:solidFill>
                  <a:schemeClr val="bg1"/>
                </a:solidFill>
              </a:rPr>
            </a:br>
            <a:r>
              <a:rPr lang="ru-RU" sz="6000" b="1" i="1" dirty="0" smtClean="0">
                <a:solidFill>
                  <a:schemeClr val="bg1"/>
                </a:solidFill>
              </a:rPr>
              <a:t>страшись, не страшись, Только бодрствуй, молись!" 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6. Если горе - молись, Если радость - стремись</a:t>
            </a:r>
            <a:br>
              <a:rPr lang="ru-RU" sz="6000" b="1" dirty="0" smtClean="0">
                <a:solidFill>
                  <a:schemeClr val="bg1"/>
                </a:solidFill>
              </a:rPr>
            </a:br>
            <a:r>
              <a:rPr lang="ru-RU" sz="6000" b="1" i="1" dirty="0" smtClean="0">
                <a:solidFill>
                  <a:schemeClr val="bg1"/>
                </a:solidFill>
              </a:rPr>
              <a:t>Воспевать, воспевать Божьих рук благодать.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82</Words>
  <Application>Microsoft Office PowerPoint</Application>
  <PresentationFormat>Экран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1. Тихий; праздничный час... Год прошел, год угас... Новый год, новый год Нам Всевышний даёт! </vt:lpstr>
      <vt:lpstr>Год прошел, ближе дом, Ближе встреча с Отцом; Друг, воспой, друг, воспой! Ближе вечный покой. </vt:lpstr>
      <vt:lpstr>2. Что с собой принесёт Нами встреченный год? Смерть иль пир, смерть иль пир, Бурю сердца иль мир'? </vt:lpstr>
      <vt:lpstr>3. Что грядет - нам темно, Но мы знаем одно: С нами Тот, с нами Тот, Кто нас к небу ведет. </vt:lpstr>
      <vt:lpstr>4. С нами Вождь, полный сил, Кто врага победил; Он сулит, Он сулит Нам охрану и щит. </vt:lpstr>
      <vt:lpstr>5. И мы слышим в мольбе: "Всё ко благу тебе! Не страшись, не страшись, Только бодрствуй, молись!" </vt:lpstr>
      <vt:lpstr>6. Если горе - молись, Если радость - стремись Воспевать, воспевать Божьих рук благодать.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Крест - орудье казни - На Голгофу нес Кротко, без боязни Мой Господь Христос.</dc:title>
  <dc:creator>Emmanuil</dc:creator>
  <cp:lastModifiedBy>Record</cp:lastModifiedBy>
  <cp:revision>25</cp:revision>
  <dcterms:created xsi:type="dcterms:W3CDTF">2011-10-24T11:34:49Z</dcterms:created>
  <dcterms:modified xsi:type="dcterms:W3CDTF">2011-12-31T16:50:09Z</dcterms:modified>
</cp:coreProperties>
</file>