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58" r:id="rId6"/>
    <p:sldId id="272" r:id="rId7"/>
    <p:sldId id="269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Всесильный Царь вселенной! Ты ясли Сам избрал И как дитя смиренно в пещере возлежал.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И я глядел как зритель И людям говорил: "Да, в яслях был Спаситель", - Но Ты мне чуждым был.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Но голос услыхал я: "В пещере был, в чаду И в яслях там лежал Я, теперь к тебе иду;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Хочу в тебе родиться и в сердце жить твоем, И в нём изобразиться, как в зеркале живом".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И Ты ко мне явился, любовью </a:t>
            </a:r>
            <a:r>
              <a:rPr lang="ru-RU" sz="6000" b="1" dirty="0" err="1" smtClean="0">
                <a:solidFill>
                  <a:schemeClr val="bg1"/>
                </a:solidFill>
              </a:rPr>
              <a:t>осветя</a:t>
            </a:r>
            <a:r>
              <a:rPr lang="ru-RU" sz="6000" b="1" dirty="0" smtClean="0">
                <a:solidFill>
                  <a:schemeClr val="bg1"/>
                </a:solidFill>
              </a:rPr>
              <a:t>; И я в Тебе родился и стал Твое дитя.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И чудо! Ты родился и стал опять дитя, И в сердце мне вселился, в нем ясли обретя.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Расти ж, Дитя Святое! Расти во мне, Христос, Чтоб я, дитя земное, в гордыне не возрос.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Чтоб весь я умалялся и чтоб в любви Твоей Я весь преображался для славы вечных дней.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172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Всесильный Царь вселенной! Ты ясли Сам избрал И как дитя смиренно в пещере возлежал. </vt:lpstr>
      <vt:lpstr>И я глядел как зритель И людям говорил: "Да, в яслях был Спаситель", - Но Ты мне чуждым был.</vt:lpstr>
      <vt:lpstr>2. Но голос услыхал я: "В пещере был, в чаду И в яслях там лежал Я, теперь к тебе иду; </vt:lpstr>
      <vt:lpstr>Хочу в тебе родиться и в сердце жить твоем, И в нём изобразиться, как в зеркале живом".</vt:lpstr>
      <vt:lpstr>3. И Ты ко мне явился, любовью осветя; И я в Тебе родился и стал Твое дитя. </vt:lpstr>
      <vt:lpstr>И чудо! Ты родился и стал опять дитя, И в сердце мне вселился, в нем ясли обретя.</vt:lpstr>
      <vt:lpstr>4. Расти ж, Дитя Святое! Расти во мне, Христос, Чтоб я, дитя земное, в гордыне не возрос. </vt:lpstr>
      <vt:lpstr>Чтоб весь я умалялся и чтоб в любви Твоей Я весь преображался для славы вечных дней.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23</cp:revision>
  <dcterms:created xsi:type="dcterms:W3CDTF">2011-10-24T11:34:49Z</dcterms:created>
  <dcterms:modified xsi:type="dcterms:W3CDTF">2011-10-24T13:35:52Z</dcterms:modified>
</cp:coreProperties>
</file>