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6" r:id="rId6"/>
    <p:sldId id="270" r:id="rId7"/>
    <p:sldId id="264" r:id="rId8"/>
    <p:sldId id="271" r:id="rId9"/>
    <p:sldId id="267" r:id="rId10"/>
    <p:sldId id="272" r:id="rId11"/>
    <p:sldId id="268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Ныне все верные в мире ликуют: В небе все силы в Христе торжествуют, "Царь вам рожден!" - воспевают в хвале. "Слава в вышних Богу, мир на земле!"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Ирод с войсками детей избивает, Царь же Младенец в Египет вступает. Дивно Младенец спасен был тогда, Чтобы Он после спас мир навсегда.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Пой, Вифлеем, Иисуса рожденье; Радостно пой всё живое творенье; Пойте, святые, с венцом на челе: "Слава в вышних Богу, мир на земле!"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Путь был указан от Бога звездою, Чтоб мудрецы поклонились с мольбою; Много даров мудрецы принесли: Знали, Младенец - Царь неба, земли.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Ирод, услышав о Царском рожденье, В сердце замыслил свершить преступленье, Тайно Младенца убить захотел, Место рожденья искать повелел.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Слава, слава, слава в вышних Богу, мир на земле! Слава, слава! Царь вам родился - Христос.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Ночью Иосиф услышал веленье: "Ирод задумал свершить убиенье, Утром возьми ты Младенца и мать, В бегстве не медли спасенья искать!"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318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Ныне все верные в мире ликуют: В небе все силы в Христе торжествуют, "Царь вам рожден!" - воспевают в хвале. "Слава в вышних Богу, мир на земле!" </vt:lpstr>
      <vt:lpstr>Слава, слава, слава в вышних Богу, мир на земле! Слава, слава! Царь вам родился - Христос. </vt:lpstr>
      <vt:lpstr>2. Пой, Вифлеем, Иисуса рожденье; Радостно пой всё живое творенье; Пойте, святые, с венцом на челе: "Слава в вышних Богу, мир на земле!" </vt:lpstr>
      <vt:lpstr>Слава, слава, слава в вышних Богу, мир на земле! Слава, слава! Царь вам родился - Христос. </vt:lpstr>
      <vt:lpstr>3. Путь был указан от Бога звездою, Чтоб мудрецы поклонились с мольбою; Много даров мудрецы принесли: Знали, Младенец - Царь неба, земли.</vt:lpstr>
      <vt:lpstr>Слава, слава, слава в вышних Богу, мир на земле! Слава, слава! Царь вам родился - Христос. </vt:lpstr>
      <vt:lpstr>4. Ирод, услышав о Царском рожденье, В сердце замыслил свершить преступленье, Тайно Младенца убить захотел, Место рожденья искать повелел.</vt:lpstr>
      <vt:lpstr>Слава, слава, слава в вышних Богу, мир на земле! Слава, слава! Царь вам родился - Христос. </vt:lpstr>
      <vt:lpstr>5. Ночью Иосиф услышал веленье: "Ирод задумал свершить убиенье, Утром возьми ты Младенца и мать, В бегстве не медли спасенья искать!" </vt:lpstr>
      <vt:lpstr>Слава, слава, слава в вышних Богу, мир на земле! Слава, слава! Царь вам родился - Христос. </vt:lpstr>
      <vt:lpstr>6. Ирод с войсками детей избивает, Царь же Младенец в Египет вступает. Дивно Младенец спасен был тогда, Чтобы Он после спас мир навсегда. </vt:lpstr>
      <vt:lpstr>Слава, слава, слава в вышних Богу, мир на земле! Слава, слава! Царь вам родился - Христос.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22</cp:revision>
  <dcterms:created xsi:type="dcterms:W3CDTF">2011-10-24T11:34:49Z</dcterms:created>
  <dcterms:modified xsi:type="dcterms:W3CDTF">2011-10-24T13:28:39Z</dcterms:modified>
</cp:coreProperties>
</file>