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Ангельское пенье в небесах звучит, Радость,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утешенье, мир оно дарит. Нам </a:t>
            </a:r>
            <a:r>
              <a:rPr lang="ru-RU" sz="6000" b="1" dirty="0" smtClean="0">
                <a:solidFill>
                  <a:schemeClr val="bg1"/>
                </a:solidFill>
              </a:rPr>
              <a:t>рождён </a:t>
            </a:r>
            <a:r>
              <a:rPr lang="ru-RU" sz="6000" b="1" dirty="0" smtClean="0">
                <a:solidFill>
                  <a:schemeClr val="bg1"/>
                </a:solidFill>
              </a:rPr>
              <a:t>Спаситель, дивное Дитя, Всех Он Искупитель грешников, как я.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Ангельское пенье в небесах звучит </a:t>
            </a:r>
            <a:r>
              <a:rPr lang="ru-RU" sz="6000" b="1" dirty="0" smtClean="0">
                <a:solidFill>
                  <a:schemeClr val="bg1"/>
                </a:solidFill>
              </a:rPr>
              <a:t>Слава в вышних Богу и на земле мир! Слава в выш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них Богу и на земле мир. Аминь</a:t>
            </a:r>
            <a:r>
              <a:rPr lang="ru-RU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2. В высотах небесных слава, честь Ему, Спасшему нас грешных, возлюбивших тьму. Из глубин сердечных к светлым небесам Ликований вечных хор стремится сам.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Радость, утешенье, мир оно дарит </a:t>
            </a:r>
            <a:r>
              <a:rPr lang="ru-RU" sz="6000" b="1" dirty="0" smtClean="0">
                <a:solidFill>
                  <a:schemeClr val="bg1"/>
                </a:solidFill>
              </a:rPr>
              <a:t>Слава в вышних Богу и на земле мир! Слава в вышних Богу и на земле мир. Аминь.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Будем же любовью за любовь платить Спасшему нас кровью, чтобы вечно жить. Гибнущему брату руку подадим, Не за мзду и плату будем вечно с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Ним.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Ангельское пенье в небесах звучит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Слава в вышних Богу и на земле мир! Слава в вышних Богу и на земле мир. Аминь.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Ангельское пенье в небесах звучит, Радость, утешенье, мир оно дарит. Нам рождён Спаситель, дивное Дитя, Всех Он Искупитель грешников, как я.</vt:lpstr>
      <vt:lpstr>Ангельское пенье в небесах звучит Слава в вышних Богу и на земле мир! Слава в вышних Богу и на земле мир. Аминь. </vt:lpstr>
      <vt:lpstr>2. В высотах небесных слава, честь Ему, Спасшему нас грешных, возлюбивших тьму. Из глубин сердечных к светлым небесам Ликований вечных хор стремится сам.</vt:lpstr>
      <vt:lpstr>Радость, утешенье, мир оно дарит Слава в вышних Богу и на земле мир! Слава в вышних Богу и на земле мир. Аминь. </vt:lpstr>
      <vt:lpstr>3. Будем же любовью за любовь платить Спасшему нас кровью, чтобы вечно жить. Гибнущему брату руку подадим, Не за мзду и плату будем вечно с Ним.</vt:lpstr>
      <vt:lpstr> Ангельское пенье в небесах звучит Слава в вышних Богу и на земле мир! Слава в вышних Богу и на земле мир. Аминь.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Record</cp:lastModifiedBy>
  <cp:revision>22</cp:revision>
  <dcterms:created xsi:type="dcterms:W3CDTF">2011-10-24T11:34:49Z</dcterms:created>
  <dcterms:modified xsi:type="dcterms:W3CDTF">2011-12-24T10:14:55Z</dcterms:modified>
</cp:coreProperties>
</file>