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4" r:id="rId6"/>
    <p:sldId id="26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124" autoAdjust="0"/>
    <p:restoredTop sz="86486" autoAdjust="0"/>
  </p:normalViewPr>
  <p:slideViewPr>
    <p:cSldViewPr>
      <p:cViewPr varScale="1">
        <p:scale>
          <a:sx n="71" d="100"/>
          <a:sy n="71" d="100"/>
        </p:scale>
        <p:origin x="-4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73355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 1. "Не оставлю Я вас, не забуду! – Говорит Он и мне, и тебе. - </a:t>
            </a:r>
            <a:r>
              <a:rPr lang="ru-RU" sz="6000" b="1" i="1" dirty="0" smtClean="0">
                <a:solidFill>
                  <a:schemeClr val="bg1"/>
                </a:solidFill>
              </a:rPr>
              <a:t>Сохраню и в пустыне безлюдной И в тяжелой житейской борьбе.</a:t>
            </a:r>
            <a:r>
              <a:rPr lang="ru-RU" sz="6000" b="1" dirty="0" smtClean="0">
                <a:solidFill>
                  <a:schemeClr val="bg1"/>
                </a:solidFill>
              </a:rPr>
              <a:t> </a:t>
            </a:r>
            <a:endParaRPr lang="ru-RU" sz="57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2. Помогу одолеть все преграды, Силой свыше в</a:t>
            </a:r>
            <a:br>
              <a:rPr lang="ru-RU" sz="6000" b="1" dirty="0" smtClean="0">
                <a:solidFill>
                  <a:schemeClr val="bg1"/>
                </a:solidFill>
              </a:rPr>
            </a:br>
            <a:r>
              <a:rPr lang="ru-RU" sz="6000" b="1" dirty="0" smtClean="0">
                <a:solidFill>
                  <a:schemeClr val="bg1"/>
                </a:solidFill>
              </a:rPr>
              <a:t>пути наделю </a:t>
            </a:r>
            <a:r>
              <a:rPr lang="ru-RU" sz="6000" b="1" i="1" dirty="0" smtClean="0">
                <a:solidFill>
                  <a:schemeClr val="bg1"/>
                </a:solidFill>
              </a:rPr>
              <a:t>И в минуты тяжёлой утраты Утешенье и крепость пошлю.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3. Не оставлю Я вас, не забуду. Если мать и отец, и друзья </a:t>
            </a:r>
            <a:r>
              <a:rPr lang="ru-RU" sz="6000" b="1" i="1" dirty="0" smtClean="0">
                <a:solidFill>
                  <a:schemeClr val="bg1"/>
                </a:solidFill>
              </a:rPr>
              <a:t>Отрекутся от вас и осудят, - Верным Другом для вас буду Я. </a:t>
            </a:r>
            <a:endParaRPr lang="ru-RU" sz="57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4. Исцелю воспаленные раны, Уврачую сердечный</a:t>
            </a:r>
            <a:br>
              <a:rPr lang="ru-RU" sz="6000" b="1" dirty="0" smtClean="0">
                <a:solidFill>
                  <a:schemeClr val="bg1"/>
                </a:solidFill>
              </a:rPr>
            </a:br>
            <a:r>
              <a:rPr lang="ru-RU" sz="6000" b="1" dirty="0" smtClean="0">
                <a:solidFill>
                  <a:schemeClr val="bg1"/>
                </a:solidFill>
              </a:rPr>
              <a:t>недуг, </a:t>
            </a:r>
            <a:r>
              <a:rPr lang="ru-RU" sz="6000" b="1" i="1" dirty="0" smtClean="0">
                <a:solidFill>
                  <a:schemeClr val="bg1"/>
                </a:solidFill>
              </a:rPr>
              <a:t>Перестрою разбитые планы, Ободрю обессилевший дух.</a:t>
            </a:r>
            <a:r>
              <a:rPr lang="ru-RU" sz="6000" b="1" dirty="0" smtClean="0">
                <a:solidFill>
                  <a:schemeClr val="bg1"/>
                </a:solidFill>
              </a:rPr>
              <a:t>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5. Воспитаю с заботою нежной, Приучу ваши руки к труду, </a:t>
            </a:r>
            <a:r>
              <a:rPr lang="ru-RU" sz="6000" b="1" i="1" dirty="0" smtClean="0">
                <a:solidFill>
                  <a:schemeClr val="bg1"/>
                </a:solidFill>
              </a:rPr>
              <a:t>Сохраню в этой жизни мятежной И в небесное царство введу.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6. Не оставлю Я вас, не забуду. Если мир вас отвергнет, то Я </a:t>
            </a:r>
            <a:r>
              <a:rPr lang="ru-RU" sz="6000" b="1" i="1" dirty="0" smtClean="0">
                <a:solidFill>
                  <a:schemeClr val="bg1"/>
                </a:solidFill>
              </a:rPr>
              <a:t>Вам Отцом и Хранителем буду, Не покинет вас милость Моя!"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135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1. "Не оставлю Я вас, не забуду! – Говорит Он и мне, и тебе. - Сохраню и в пустыне безлюдной И в тяжелой житейской борьбе. </vt:lpstr>
      <vt:lpstr>2. Помогу одолеть все преграды, Силой свыше в пути наделю И в минуты тяжёлой утраты Утешенье и крепость пошлю. </vt:lpstr>
      <vt:lpstr>3. Не оставлю Я вас, не забуду. Если мать и отец, и друзья Отрекутся от вас и осудят, - Верным Другом для вас буду Я. </vt:lpstr>
      <vt:lpstr>4. Исцелю воспаленные раны, Уврачую сердечный недуг, Перестрою разбитые планы, Ободрю обессилевший дух. </vt:lpstr>
      <vt:lpstr>5. Воспитаю с заботою нежной, Приучу ваши руки к труду, Сохраню в этой жизни мятежной И в небесное царство введу. </vt:lpstr>
      <vt:lpstr>6. Не оставлю Я вас, не забуду. Если мир вас отвергнет, то Я Вам Отцом и Хранителем буду, Не покинет вас милость Моя!"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Крест - орудье казни - На Голгофу нес Кротко, без боязни Мой Господь Христос.</dc:title>
  <dc:creator>Emmanuil</dc:creator>
  <cp:lastModifiedBy>Emmanuil</cp:lastModifiedBy>
  <cp:revision>18</cp:revision>
  <dcterms:created xsi:type="dcterms:W3CDTF">2011-10-24T11:34:49Z</dcterms:created>
  <dcterms:modified xsi:type="dcterms:W3CDTF">2011-10-24T13:12:40Z</dcterms:modified>
</cp:coreProperties>
</file>