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Мой дом в стране небесной, Среди живых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цветов, Где сад растет чудесный, Где царствует любовь.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Где хоры прославляют Спасителя людей. Где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жители не знают Ни слёз и ни скорбей.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Там отдых для пришельцев, Там радость для сердец, Там все мои родные И там же мой Отец.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Я странник и пришелец Среди земных скорбей,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Иду и лишь мечтаю Прийти домой скорей.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О ты, страна родная, Как сердцу ты мила! Отчизна дорогая, Забуду ль я тебя?!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6. Здесь горе и страданье Назначены Отцом, Там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- сердцу ликованье И радость со Христом.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1. Мой дом в стране небесной, Среди живых цветов, Где сад растет чудесный, Где царствует любовь. </vt:lpstr>
      <vt:lpstr>2. Где хоры прославляют Спасителя людей. Где жители не знают Ни слёз и ни скорбей. </vt:lpstr>
      <vt:lpstr>3. Там отдых для пришельцев, Там радость для сердец, Там все мои родные И там же мой Отец. </vt:lpstr>
      <vt:lpstr>4. Я странник и пришелец Среди земных скорбей, Иду и лишь мечтаю Прийти домой скорей. </vt:lpstr>
      <vt:lpstr>5. О ты, страна родная, Как сердцу ты мила! Отчизна дорогая, Забуду ль я тебя?! </vt:lpstr>
      <vt:lpstr>6. Здесь горе и страданье Назначены Отцом, Там - сердцу ликованье И радость со Христом.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17</cp:revision>
  <dcterms:created xsi:type="dcterms:W3CDTF">2011-10-24T11:34:49Z</dcterms:created>
  <dcterms:modified xsi:type="dcterms:W3CDTF">2011-10-24T13:08:01Z</dcterms:modified>
</cp:coreProperties>
</file>