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24" autoAdjust="0"/>
    <p:restoredTop sz="86486" autoAdjust="0"/>
  </p:normalViewPr>
  <p:slideViewPr>
    <p:cSldViewPr>
      <p:cViewPr varScale="1">
        <p:scale>
          <a:sx n="71" d="100"/>
          <a:sy n="71" d="100"/>
        </p:scale>
        <p:origin x="-468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1. Иерусалим прекрасный! В уборе чистоты, Облит зарёю ясной, велик и дивен ты! Ты молоком и мёдом обильно наделён, Ликующим народом ты громко оглашен. </a:t>
            </a:r>
            <a:endParaRPr lang="ru-RU" sz="57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5700" b="1" dirty="0" smtClean="0">
                <a:solidFill>
                  <a:schemeClr val="bg1"/>
                </a:solidFill>
              </a:rPr>
              <a:t>2. Ты - труд Царя Сиона, ты </a:t>
            </a:r>
            <a:r>
              <a:rPr lang="ru-RU" sz="5700" b="1" dirty="0" err="1" smtClean="0">
                <a:solidFill>
                  <a:schemeClr val="bg1"/>
                </a:solidFill>
              </a:rPr>
              <a:t>полн</a:t>
            </a:r>
            <a:r>
              <a:rPr lang="ru-RU" sz="5700" b="1" dirty="0" smtClean="0">
                <a:solidFill>
                  <a:schemeClr val="bg1"/>
                </a:solidFill>
              </a:rPr>
              <a:t> дворцов одних; Твоя земля мощена из слитков золотых. Бедняк, в тебе принятый, оденется пышней, Чем самый и богатый, и славный из царей. </a:t>
            </a:r>
            <a:endParaRPr lang="ru-RU" sz="57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5700" b="1" dirty="0" smtClean="0">
                <a:solidFill>
                  <a:schemeClr val="bg1"/>
                </a:solidFill>
              </a:rPr>
              <a:t>3. О город, где не знают ни кладбищ, ни гробов,</a:t>
            </a:r>
            <a:br>
              <a:rPr lang="ru-RU" sz="5700" b="1" dirty="0" smtClean="0">
                <a:solidFill>
                  <a:schemeClr val="bg1"/>
                </a:solidFill>
              </a:rPr>
            </a:br>
            <a:r>
              <a:rPr lang="ru-RU" sz="5700" b="1" dirty="0" smtClean="0">
                <a:solidFill>
                  <a:schemeClr val="bg1"/>
                </a:solidFill>
              </a:rPr>
              <a:t>Где пышно расцветают сады живых цветов! То -</a:t>
            </a:r>
            <a:br>
              <a:rPr lang="ru-RU" sz="5700" b="1" dirty="0" smtClean="0">
                <a:solidFill>
                  <a:schemeClr val="bg1"/>
                </a:solidFill>
              </a:rPr>
            </a:br>
            <a:r>
              <a:rPr lang="ru-RU" sz="5700" b="1" dirty="0" smtClean="0">
                <a:solidFill>
                  <a:schemeClr val="bg1"/>
                </a:solidFill>
              </a:rPr>
              <a:t>город жизни вечной без бури и тревог: В тебе приют сердечный для нас готовит Бог. </a:t>
            </a:r>
            <a:endParaRPr lang="ru-RU" sz="57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5700" b="1" dirty="0" smtClean="0">
                <a:solidFill>
                  <a:schemeClr val="bg1"/>
                </a:solidFill>
              </a:rPr>
              <a:t>4. Иерусалим свободный, где слёз не льют рабы, Где нет вражды холодной, ни бедных жертв борьбы! В твоих стенах напрасно не льётся братьев кровь: В тебе царит всевластно Спасителя любовь.</a:t>
            </a:r>
            <a:endParaRPr lang="ru-RU" sz="57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5. О вечный город мира! Нет краше стен твоих: Их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грани из сапфира, из камней дорогих; Они огнём сияют от Божиих очей И ярко отражают восторг Его детей.</a:t>
            </a:r>
            <a:r>
              <a:rPr lang="ru-RU" sz="5700" b="1" dirty="0" smtClean="0">
                <a:solidFill>
                  <a:schemeClr val="bg1"/>
                </a:solidFill>
              </a:rPr>
              <a:t>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134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1. Иерусалим прекрасный! В уборе чистоты, Облит зарёю ясной, велик и дивен ты! Ты молоком и мёдом обильно наделён, Ликующим народом ты громко оглашен. </vt:lpstr>
      <vt:lpstr>2. Ты - труд Царя Сиона, ты полн дворцов одних; Твоя земля мощена из слитков золотых. Бедняк, в тебе принятый, оденется пышней, Чем самый и богатый, и славный из царей. </vt:lpstr>
      <vt:lpstr>3. О город, где не знают ни кладбищ, ни гробов, Где пышно расцветают сады живых цветов! То - город жизни вечной без бури и тревог: В тебе приют сердечный для нас готовит Бог. </vt:lpstr>
      <vt:lpstr>4. Иерусалим свободный, где слёз не льют рабы, Где нет вражды холодной, ни бедных жертв борьбы! В твоих стенах напрасно не льётся братьев кровь: В тебе царит всевластно Спасителя любовь.</vt:lpstr>
      <vt:lpstr>5. О вечный город мира! Нет краше стен твоих: Их грани из сапфира, из камней дорогих; Они огнём сияют от Божиих очей И ярко отражают восторг Его детей.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Emmanuil</cp:lastModifiedBy>
  <cp:revision>13</cp:revision>
  <dcterms:created xsi:type="dcterms:W3CDTF">2011-10-24T11:34:49Z</dcterms:created>
  <dcterms:modified xsi:type="dcterms:W3CDTF">2011-10-24T12:34:42Z</dcterms:modified>
</cp:coreProperties>
</file>