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7" r:id="rId7"/>
    <p:sldId id="265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86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7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1. Мой дом на небе, за облаками, Где жизни новой уж нет конца, Друзья, родные где будут с нами Петь песни славы там у Отца. 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О дом небесный, где быть желаю, Туда стремлюсь я, чтоб вечно жить; Там буду Бога я вечно славить И в свете чудном Христу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Как в бурю с моря моряк стремится Причалить в гавань, чтоб отдохнуть, Так рвусь я сердцем в жилище света, Где отдых ждёт всех свершивших путь.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О дом небесный, где быть желаю, Туда стремлюсь я, чтоб вечно жить; Там буду Бога я вечно славить И в свете чудном Христу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Отрадно будет в том вечном доме, Увижу Друга души моей, Кто на Голгофе за грех наш умер И примирил нас с Отцом людей.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О дом небесный, где быть желаю, Туда стремлюсь я, чтоб вечно жить; Там буду Бога я вечно славить И в свете чудном Христу служить.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В печалях горьких слёз лить не будем, Навеки славу мы будем петь; Разлуки, скорби, болезнь забудем, Не будем больше нужды терпеть.</a:t>
            </a:r>
            <a:endParaRPr lang="ru-RU" sz="57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О дом небесный, где быть желаю, Туда стремлюсь я, чтоб вечно жить; </a:t>
            </a:r>
            <a:r>
              <a:rPr lang="ru-RU" sz="6000" b="1" i="1" dirty="0" smtClean="0">
                <a:solidFill>
                  <a:schemeClr val="bg1"/>
                </a:solidFill>
              </a:rPr>
              <a:t>//Там </a:t>
            </a:r>
            <a:r>
              <a:rPr lang="ru-RU" sz="6000" b="1" i="1" dirty="0" smtClean="0">
                <a:solidFill>
                  <a:schemeClr val="bg1"/>
                </a:solidFill>
              </a:rPr>
              <a:t>буду Бога я вечно славить И в свете чудном Христу служить</a:t>
            </a:r>
            <a:r>
              <a:rPr lang="ru-RU" sz="6000" b="1" i="1" dirty="0" smtClean="0">
                <a:solidFill>
                  <a:schemeClr val="bg1"/>
                </a:solidFill>
              </a:rPr>
              <a:t>.//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1. Мой дом на небе, за облаками, Где жизни новой уж нет конца, Друзья, родные где будут с нами Петь песни славы там у Отца. </vt:lpstr>
      <vt:lpstr>О дом небесный, где быть желаю, Туда стремлюсь я, чтоб вечно жить; Там буду Бога я вечно славить И в свете чудном Христу служить. </vt:lpstr>
      <vt:lpstr>2. Как в бурю с моря моряк стремится Причалить в гавань, чтоб отдохнуть, Так рвусь я сердцем в жилище света, Где отдых ждёт всех свершивших путь.</vt:lpstr>
      <vt:lpstr>О дом небесный, где быть желаю, Туда стремлюсь я, чтоб вечно жить; Там буду Бога я вечно славить И в свете чудном Христу служить. </vt:lpstr>
      <vt:lpstr>3. Отрадно будет в том вечном доме, Увижу Друга души моей, Кто на Голгофе за грех наш умер И примирил нас с Отцом людей. </vt:lpstr>
      <vt:lpstr>О дом небесный, где быть желаю, Туда стремлюсь я, чтоб вечно жить; Там буду Бога я вечно славить И в свете чудном Христу служить. </vt:lpstr>
      <vt:lpstr>4. В печалях горьких слёз лить не будем, Навеки славу мы будем петь; Разлуки, скорби, болезнь забудем, Не будем больше нужды терпеть.</vt:lpstr>
      <vt:lpstr>О дом небесный, где быть желаю, Туда стремлюсь я, чтоб вечно жить; //Там буду Бога я вечно славить И в свете чудном Христу служить.//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13</cp:revision>
  <dcterms:created xsi:type="dcterms:W3CDTF">2011-10-24T11:34:49Z</dcterms:created>
  <dcterms:modified xsi:type="dcterms:W3CDTF">2011-10-26T07:48:33Z</dcterms:modified>
</cp:coreProperties>
</file>