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86" autoAdjust="0"/>
  </p:normalViewPr>
  <p:slideViewPr>
    <p:cSldViewPr>
      <p:cViewPr varScale="1">
        <p:scale>
          <a:sx n="71" d="100"/>
          <a:sy n="71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5700" b="1" dirty="0" smtClean="0">
                <a:solidFill>
                  <a:schemeClr val="bg1"/>
                </a:solidFill>
              </a:rPr>
              <a:t> 1. На небе мой Отцовский дом, Хочу домой к Иисусу. Нет слёз и скорби в доме том, Хочу домой к Иисусу. А там, где радость и покой </a:t>
            </a:r>
            <a:r>
              <a:rPr lang="ru-RU" sz="5700" b="1" i="1" dirty="0" smtClean="0">
                <a:solidFill>
                  <a:schemeClr val="bg1"/>
                </a:solidFill>
              </a:rPr>
              <a:t>//Моё </a:t>
            </a:r>
            <a:r>
              <a:rPr lang="ru-RU" sz="5700" b="1" i="1" dirty="0" smtClean="0">
                <a:solidFill>
                  <a:schemeClr val="bg1"/>
                </a:solidFill>
              </a:rPr>
              <a:t>наследье - дом святой</a:t>
            </a:r>
            <a:r>
              <a:rPr lang="ru-RU" sz="5700" b="1" i="1" dirty="0" smtClean="0">
                <a:solidFill>
                  <a:schemeClr val="bg1"/>
                </a:solidFill>
              </a:rPr>
              <a:t>,// </a:t>
            </a:r>
            <a:r>
              <a:rPr lang="ru-RU" sz="5700" b="1" dirty="0" smtClean="0">
                <a:solidFill>
                  <a:schemeClr val="bg1"/>
                </a:solidFill>
              </a:rPr>
              <a:t>Хочу домой к Иисусу. </a:t>
            </a:r>
            <a:endParaRPr lang="ru-RU" sz="57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5700" b="1" dirty="0" smtClean="0">
                <a:solidFill>
                  <a:schemeClr val="bg1"/>
                </a:solidFill>
              </a:rPr>
              <a:t>2. Сей дом построил Сам Господь, Хочу домой к Иисусу. Он так прекрасен, как чертог, Хочу домой к Иисусу. Как замок он, не побеждён, </a:t>
            </a:r>
            <a:r>
              <a:rPr lang="ru-RU" sz="5700" b="1" i="1" dirty="0" smtClean="0">
                <a:solidFill>
                  <a:schemeClr val="bg1"/>
                </a:solidFill>
              </a:rPr>
              <a:t>//Там </a:t>
            </a:r>
            <a:r>
              <a:rPr lang="ru-RU" sz="5700" b="1" i="1" dirty="0" smtClean="0">
                <a:solidFill>
                  <a:schemeClr val="bg1"/>
                </a:solidFill>
              </a:rPr>
              <a:t>вечно буду я спасён</a:t>
            </a:r>
            <a:r>
              <a:rPr lang="ru-RU" sz="5700" b="1" i="1" dirty="0" smtClean="0">
                <a:solidFill>
                  <a:schemeClr val="bg1"/>
                </a:solidFill>
              </a:rPr>
              <a:t>.// </a:t>
            </a:r>
            <a:r>
              <a:rPr lang="ru-RU" sz="5700" b="1" dirty="0" smtClean="0">
                <a:solidFill>
                  <a:schemeClr val="bg1"/>
                </a:solidFill>
              </a:rPr>
              <a:t>Хочу домой к Иисусу. </a:t>
            </a:r>
            <a:endParaRPr lang="ru-RU" sz="57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5700" b="1" dirty="0" smtClean="0">
                <a:solidFill>
                  <a:schemeClr val="bg1"/>
                </a:solidFill>
              </a:rPr>
              <a:t>3. Но люди ищут здесь свой дом, Хочу домой к </a:t>
            </a:r>
            <a:br>
              <a:rPr lang="ru-RU" sz="5700" b="1" dirty="0" smtClean="0">
                <a:solidFill>
                  <a:schemeClr val="bg1"/>
                </a:solidFill>
              </a:rPr>
            </a:br>
            <a:r>
              <a:rPr lang="ru-RU" sz="5700" b="1" dirty="0" smtClean="0">
                <a:solidFill>
                  <a:schemeClr val="bg1"/>
                </a:solidFill>
              </a:rPr>
              <a:t>Иисусу. И помышляют о земном, Хочу домой к  Иисусу. Здесь на земле погибнет всё</a:t>
            </a:r>
            <a:r>
              <a:rPr lang="ru-RU" sz="5700" b="1" i="1" dirty="0" smtClean="0">
                <a:solidFill>
                  <a:schemeClr val="bg1"/>
                </a:solidFill>
              </a:rPr>
              <a:t>, </a:t>
            </a:r>
            <a:r>
              <a:rPr lang="ru-RU" sz="5700" b="1" i="1" dirty="0" smtClean="0">
                <a:solidFill>
                  <a:schemeClr val="bg1"/>
                </a:solidFill>
              </a:rPr>
              <a:t>//А </a:t>
            </a:r>
            <a:r>
              <a:rPr lang="ru-RU" sz="5700" b="1" i="1" dirty="0" smtClean="0">
                <a:solidFill>
                  <a:schemeClr val="bg1"/>
                </a:solidFill>
              </a:rPr>
              <a:t>там наследие моё</a:t>
            </a:r>
            <a:r>
              <a:rPr lang="ru-RU" sz="5700" b="1" dirty="0" smtClean="0">
                <a:solidFill>
                  <a:schemeClr val="bg1"/>
                </a:solidFill>
              </a:rPr>
              <a:t>.</a:t>
            </a:r>
            <a:r>
              <a:rPr lang="ru-RU" sz="5700" b="1" i="1" dirty="0" smtClean="0">
                <a:solidFill>
                  <a:schemeClr val="bg1"/>
                </a:solidFill>
              </a:rPr>
              <a:t>//</a:t>
            </a:r>
            <a:r>
              <a:rPr lang="ru-RU" sz="5700" b="1" dirty="0" smtClean="0">
                <a:solidFill>
                  <a:schemeClr val="bg1"/>
                </a:solidFill>
              </a:rPr>
              <a:t> </a:t>
            </a:r>
            <a:r>
              <a:rPr lang="ru-RU" sz="5700" b="1" dirty="0" smtClean="0">
                <a:solidFill>
                  <a:schemeClr val="bg1"/>
                </a:solidFill>
              </a:rPr>
              <a:t>Хочу домой к Иисусу. </a:t>
            </a:r>
            <a:endParaRPr lang="ru-RU" sz="57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5700" b="1" dirty="0" smtClean="0">
                <a:solidFill>
                  <a:schemeClr val="bg1"/>
                </a:solidFill>
              </a:rPr>
              <a:t>4. Хочу домой идти сейчас, Хочу домой к Иисусу Меня навеки Сам Он спас, Хочу домой к Иисусу. </a:t>
            </a:r>
            <a:r>
              <a:rPr lang="ru-RU" sz="5700" b="1" i="1" dirty="0" smtClean="0">
                <a:solidFill>
                  <a:schemeClr val="bg1"/>
                </a:solidFill>
              </a:rPr>
              <a:t>Прощай земля! Иду домой, </a:t>
            </a:r>
            <a:r>
              <a:rPr lang="ru-RU" sz="5700" b="1" i="1" dirty="0" smtClean="0">
                <a:solidFill>
                  <a:schemeClr val="bg1"/>
                </a:solidFill>
              </a:rPr>
              <a:t>//Где </a:t>
            </a:r>
            <a:r>
              <a:rPr lang="ru-RU" sz="5700" b="1" i="1" dirty="0" smtClean="0">
                <a:solidFill>
                  <a:schemeClr val="bg1"/>
                </a:solidFill>
              </a:rPr>
              <a:t>мир, блаженство и </a:t>
            </a:r>
            <a:r>
              <a:rPr lang="ru-RU" sz="5700" b="1" i="1" dirty="0" smtClean="0">
                <a:solidFill>
                  <a:schemeClr val="bg1"/>
                </a:solidFill>
              </a:rPr>
              <a:t>покой// </a:t>
            </a:r>
            <a:r>
              <a:rPr lang="ru-RU" sz="5700" b="1" i="1" dirty="0" smtClean="0">
                <a:solidFill>
                  <a:schemeClr val="bg1"/>
                </a:solidFill>
              </a:rPr>
              <a:t>Иду домой к Иисусу.</a:t>
            </a:r>
            <a:endParaRPr lang="ru-RU" sz="57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143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1. На небе мой Отцовский дом, Хочу домой к Иисусу. Нет слёз и скорби в доме том, Хочу домой к Иисусу. А там, где радость и покой //Моё наследье - дом святой,// Хочу домой к Иисусу. </vt:lpstr>
      <vt:lpstr>2. Сей дом построил Сам Господь, Хочу домой к Иисусу. Он так прекрасен, как чертог, Хочу домой к Иисусу. Как замок он, не побеждён, //Там вечно буду я спасён.// Хочу домой к Иисусу. </vt:lpstr>
      <vt:lpstr>3. Но люди ищут здесь свой дом, Хочу домой к  Иисусу. И помышляют о земном, Хочу домой к  Иисусу. Здесь на земле погибнет всё, //А там наследие моё.// Хочу домой к Иисусу. </vt:lpstr>
      <vt:lpstr>4. Хочу домой идти сейчас, Хочу домой к Иисусу Меня навеки Сам Он спас, Хочу домой к Иисусу. Прощай земля! Иду домой, //Где мир, блаженство и покой// Иду домой к Иисусу.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Emmanuil</cp:lastModifiedBy>
  <cp:revision>13</cp:revision>
  <dcterms:created xsi:type="dcterms:W3CDTF">2011-10-24T11:34:49Z</dcterms:created>
  <dcterms:modified xsi:type="dcterms:W3CDTF">2011-10-26T07:41:43Z</dcterms:modified>
</cp:coreProperties>
</file>