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5" r:id="rId7"/>
    <p:sldId id="261" r:id="rId8"/>
    <p:sldId id="266" r:id="rId9"/>
    <p:sldId id="262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Встретимся ли мы с тобою, Где святые все поют, Где спокойною рекою Воды чистые текут? </a:t>
            </a:r>
            <a:endParaRPr lang="ru-RU" sz="59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Да, мы встретимся с тобою Над чудною, над чудною рекою; Там с неумолкаемой хвалою Иисусу мы будем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Да, мы встретимся с тобою Над чудною, над чудною рекою; Там с неумолкаемой хвалою Иисусу мы будем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Над прозрачною рекою, Чистой, светлой, как кристалл, Там воскликнем мы с тобою: Вечный день теперь настал!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Да, мы встретимся с тобою Над чудною, над чудною рекою; Там с неумолкаемой хвалою Иисусу мы будем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Между нами и рекою Путь непроходимый был, Но сколь тяжкою ценою Агнец нам его открыл!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Да, мы встретимся с тобою Над чудною, над чудною рекою; Там с неумолкаемой хвалою Иисусу мы будем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4. Там, в сиянье над рекою, Лик Христа мы будем зреть, Кто на землю за тобою Нисходил, чтоб умереть.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Да, мы встретимся с тобою Над чудною, над чудною рекою; Там с неумолкаемой хвалою Иисусу мы будем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Скоро будем над рекою, Скоро путь придет к концу, Скоро встретимся с тобою, Вознося хвалу Отцу.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Встретимся ли мы с тобою, Где святые все поют, Где спокойною рекою Воды чистые текут? </vt:lpstr>
      <vt:lpstr>Да, мы встретимся с тобою Над чудною, над чудною рекою; Там с неумолкаемой хвалою Иисусу мы будем служить. </vt:lpstr>
      <vt:lpstr>2. Над прозрачною рекою, Чистой, светлой, как кристалл, Там воскликнем мы с тобою: Вечный день теперь настал! </vt:lpstr>
      <vt:lpstr>Да, мы встретимся с тобою Над чудною, над чудною рекою; Там с неумолкаемой хвалою Иисусу мы будем служить. </vt:lpstr>
      <vt:lpstr>3. Между нами и рекою Путь непроходимый был, Но сколь тяжкою ценою Агнец нам его открыл!</vt:lpstr>
      <vt:lpstr>Да, мы встретимся с тобою Над чудною, над чудною рекою; Там с неумолкаемой хвалою Иисусу мы будем служить. </vt:lpstr>
      <vt:lpstr> 4. Там, в сиянье над рекою, Лик Христа мы будем зреть, Кто на землю за тобою Нисходил, чтоб умереть. </vt:lpstr>
      <vt:lpstr>Да, мы встретимся с тобою Над чудною, над чудною рекою; Там с неумолкаемой хвалою Иисусу мы будем служить. </vt:lpstr>
      <vt:lpstr>5. Скоро будем над рекою, Скоро путь придет к концу, Скоро встретимся с тобою, Вознося хвалу Отцу.</vt:lpstr>
      <vt:lpstr>Да, мы встретимся с тобою Над чудною, над чудною рекою; Там с неумолкаемой хвалою Иисусу мы будем служить.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10</cp:revision>
  <dcterms:created xsi:type="dcterms:W3CDTF">2011-10-24T11:34:49Z</dcterms:created>
  <dcterms:modified xsi:type="dcterms:W3CDTF">2011-10-24T12:14:47Z</dcterms:modified>
</cp:coreProperties>
</file>