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486" autoAdjust="0"/>
  </p:normalViewPr>
  <p:slideViewPr>
    <p:cSldViewPr>
      <p:cViewPr varScale="1">
        <p:scale>
          <a:sx n="71" d="100"/>
          <a:sy n="71" d="100"/>
        </p:scale>
        <p:origin x="-8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3CA31-7619-44E1-B54D-72DC7568039F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1917"/>
            <a:ext cx="9144000" cy="1470025"/>
          </a:xfrm>
        </p:spPr>
        <p:txBody>
          <a:bodyPr>
            <a:noAutofit/>
          </a:bodyPr>
          <a:lstStyle/>
          <a:p>
            <a:r>
              <a:rPr lang="ru-RU" sz="5900" b="1" dirty="0" smtClean="0">
                <a:solidFill>
                  <a:schemeClr val="bg1"/>
                </a:solidFill>
              </a:rPr>
              <a:t> 1. Мой в небе край родной мой в небе дом! Там мой Отец благой, мой в небе дом! </a:t>
            </a:r>
            <a:r>
              <a:rPr lang="ru-RU" sz="5900" b="1" i="1" dirty="0" smtClean="0">
                <a:solidFill>
                  <a:schemeClr val="bg1"/>
                </a:solidFill>
              </a:rPr>
              <a:t>Я странник на земле, мой путь лежит во мгле, И скорби лишь кругом, - мой в небе дом!</a:t>
            </a:r>
            <a:r>
              <a:rPr lang="ru-RU" sz="5900" b="1" dirty="0" smtClean="0">
                <a:solidFill>
                  <a:schemeClr val="bg1"/>
                </a:solidFill>
              </a:rPr>
              <a:t> </a:t>
            </a:r>
            <a:endParaRPr lang="ru-RU" sz="59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2. Не долог путь земной - мой в небе дом! Хоть тяжек жизни бой, - мой в небе дом. </a:t>
            </a:r>
            <a:r>
              <a:rPr lang="ru-RU" sz="6000" b="1" i="1" dirty="0" smtClean="0">
                <a:solidFill>
                  <a:schemeClr val="bg1"/>
                </a:solidFill>
              </a:rPr>
              <a:t>Но всё </a:t>
            </a:r>
            <a:r>
              <a:rPr lang="ru-RU" sz="6000" b="1" i="1" dirty="0" smtClean="0">
                <a:solidFill>
                  <a:schemeClr val="bg1"/>
                </a:solidFill>
              </a:rPr>
              <a:t>пройдёт</a:t>
            </a:r>
            <a:r>
              <a:rPr lang="ru-RU" sz="6000" b="1" i="1" dirty="0" smtClean="0">
                <a:solidFill>
                  <a:schemeClr val="bg1"/>
                </a:solidFill>
              </a:rPr>
              <a:t>, как сон, и будет путь </a:t>
            </a:r>
            <a:r>
              <a:rPr lang="ru-RU" sz="6000" b="1" i="1" dirty="0" smtClean="0">
                <a:solidFill>
                  <a:schemeClr val="bg1"/>
                </a:solidFill>
              </a:rPr>
              <a:t>свершён</a:t>
            </a:r>
            <a:r>
              <a:rPr lang="ru-RU" sz="6000" b="1" i="1" dirty="0" smtClean="0">
                <a:solidFill>
                  <a:schemeClr val="bg1"/>
                </a:solidFill>
              </a:rPr>
              <a:t>, И буду я с Отцом, - мой в небе дом!</a:t>
            </a:r>
            <a:r>
              <a:rPr lang="ru-RU" sz="6000" b="1" dirty="0" smtClean="0">
                <a:solidFill>
                  <a:schemeClr val="bg1"/>
                </a:solidFill>
              </a:rPr>
              <a:t>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3. Там где Христа народ, - мой в небе дом! Мой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дух туда </a:t>
            </a:r>
            <a:r>
              <a:rPr lang="ru-RU" sz="6000" b="1" dirty="0" smtClean="0">
                <a:solidFill>
                  <a:schemeClr val="bg1"/>
                </a:solidFill>
              </a:rPr>
              <a:t>влечёт </a:t>
            </a:r>
            <a:r>
              <a:rPr lang="ru-RU" sz="6000" b="1" dirty="0" smtClean="0">
                <a:solidFill>
                  <a:schemeClr val="bg1"/>
                </a:solidFill>
              </a:rPr>
              <a:t>- мой в небе дом! </a:t>
            </a:r>
            <a:r>
              <a:rPr lang="ru-RU" sz="6000" b="1" i="1" dirty="0" smtClean="0">
                <a:solidFill>
                  <a:schemeClr val="bg1"/>
                </a:solidFill>
              </a:rPr>
              <a:t>Там буду ликовать, Иисуса воспевать Перед Его лицом, - Мой в небе дом!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4. И буду ль я страдать, - мой в небе дом! </a:t>
            </a:r>
            <a:r>
              <a:rPr lang="ru-RU" sz="6000" b="1" dirty="0" smtClean="0">
                <a:solidFill>
                  <a:schemeClr val="bg1"/>
                </a:solidFill>
              </a:rPr>
              <a:t>Всё </a:t>
            </a:r>
            <a:r>
              <a:rPr lang="ru-RU" sz="6000" b="1" dirty="0" smtClean="0">
                <a:solidFill>
                  <a:schemeClr val="bg1"/>
                </a:solidFill>
              </a:rPr>
              <a:t>ж не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могу роптать - мой в небе дом! </a:t>
            </a:r>
            <a:r>
              <a:rPr lang="ru-RU" sz="6000" b="1" i="1" dirty="0" smtClean="0">
                <a:solidFill>
                  <a:schemeClr val="bg1"/>
                </a:solidFill>
              </a:rPr>
              <a:t>Ведь Сам Христос</a:t>
            </a:r>
            <a:br>
              <a:rPr lang="ru-RU" sz="6000" b="1" i="1" dirty="0" smtClean="0">
                <a:solidFill>
                  <a:schemeClr val="bg1"/>
                </a:solidFill>
              </a:rPr>
            </a:br>
            <a:r>
              <a:rPr lang="ru-RU" sz="6000" b="1" i="1" dirty="0" smtClean="0">
                <a:solidFill>
                  <a:schemeClr val="bg1"/>
                </a:solidFill>
              </a:rPr>
              <a:t>страдал и в небе обещал Украсить Он венцом, - мой в небе дом!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123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1. Мой в небе край родной мой в небе дом! Там мой Отец благой, мой в небе дом! Я странник на земле, мой путь лежит во мгле, И скорби лишь кругом, - мой в небе дом! </vt:lpstr>
      <vt:lpstr>2. Не долог путь земной - мой в небе дом! Хоть тяжек жизни бой, - мой в небе дом. Но всё пройдёт, как сон, и будет путь свершён, И буду я с Отцом, - мой в небе дом! </vt:lpstr>
      <vt:lpstr>3. Там где Христа народ, - мой в небе дом! Мой дух туда влечёт - мой в небе дом! Там буду ликовать, Иисуса воспевать Перед Его лицом, - Мой в небе дом! </vt:lpstr>
      <vt:lpstr>4. И буду ль я страдать, - мой в небе дом! Всё ж не могу роптать - мой в небе дом! Ведь Сам Христос страдал и в небе обещал Украсить Он венцом, - мой в небе дом!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Крест - орудье казни - На Голгофу нес Кротко, без боязни Мой Господь Христос.</dc:title>
  <dc:creator>Emmanuil</dc:creator>
  <cp:lastModifiedBy>Emmanuil</cp:lastModifiedBy>
  <cp:revision>10</cp:revision>
  <dcterms:created xsi:type="dcterms:W3CDTF">2011-10-24T11:34:49Z</dcterms:created>
  <dcterms:modified xsi:type="dcterms:W3CDTF">2011-10-26T07:50:05Z</dcterms:modified>
</cp:coreProperties>
</file>